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3"/>
  </p:notesMasterIdLst>
  <p:sldIdLst>
    <p:sldId id="358" r:id="rId4"/>
    <p:sldId id="347" r:id="rId5"/>
    <p:sldId id="260" r:id="rId6"/>
    <p:sldId id="309" r:id="rId7"/>
    <p:sldId id="307" r:id="rId8"/>
    <p:sldId id="320" r:id="rId9"/>
    <p:sldId id="308" r:id="rId10"/>
    <p:sldId id="331" r:id="rId11"/>
    <p:sldId id="338" r:id="rId12"/>
    <p:sldId id="326" r:id="rId13"/>
    <p:sldId id="360" r:id="rId14"/>
    <p:sldId id="361" r:id="rId15"/>
    <p:sldId id="362" r:id="rId16"/>
    <p:sldId id="316" r:id="rId17"/>
    <p:sldId id="363" r:id="rId18"/>
    <p:sldId id="327" r:id="rId19"/>
    <p:sldId id="325" r:id="rId20"/>
    <p:sldId id="333" r:id="rId21"/>
    <p:sldId id="33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1B07"/>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2" autoAdjust="0"/>
    <p:restoredTop sz="94660"/>
  </p:normalViewPr>
  <p:slideViewPr>
    <p:cSldViewPr snapToGrid="0" showGuides="1">
      <p:cViewPr varScale="1">
        <p:scale>
          <a:sx n="40" d="100"/>
          <a:sy n="40" d="100"/>
        </p:scale>
        <p:origin x="60" y="540"/>
      </p:cViewPr>
      <p:guideLst>
        <p:guide orient="horz" pos="2184"/>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계열 1</c:v>
                </c:pt>
              </c:strCache>
            </c:strRef>
          </c:tx>
          <c:spPr>
            <a:solidFill>
              <a:schemeClr val="accent1"/>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6220-4796-BE1E-F6660C6C175E}"/>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3-6220-4796-BE1E-F6660C6C175E}"/>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5-6220-4796-BE1E-F6660C6C175E}"/>
              </c:ext>
            </c:extLst>
          </c:dPt>
          <c:cat>
            <c:strRef>
              <c:f>Sheet1!$A$2:$A$5</c:f>
              <c:strCache>
                <c:ptCount val="4"/>
                <c:pt idx="0">
                  <c:v>항목 1</c:v>
                </c:pt>
                <c:pt idx="1">
                  <c:v>항목 2</c:v>
                </c:pt>
                <c:pt idx="2">
                  <c:v>항목 3</c:v>
                </c:pt>
                <c:pt idx="3">
                  <c:v>항목 4</c:v>
                </c:pt>
              </c:strCache>
            </c:strRef>
          </c:cat>
          <c:val>
            <c:numRef>
              <c:f>Sheet1!$B$2:$B$5</c:f>
              <c:numCache>
                <c:formatCode>General</c:formatCode>
                <c:ptCount val="4"/>
                <c:pt idx="0">
                  <c:v>60</c:v>
                </c:pt>
                <c:pt idx="1">
                  <c:v>75</c:v>
                </c:pt>
                <c:pt idx="2">
                  <c:v>50</c:v>
                </c:pt>
                <c:pt idx="3">
                  <c:v>95</c:v>
                </c:pt>
              </c:numCache>
            </c:numRef>
          </c:val>
          <c:extLst>
            <c:ext xmlns:c16="http://schemas.microsoft.com/office/drawing/2014/chart" uri="{C3380CC4-5D6E-409C-BE32-E72D297353CC}">
              <c16:uniqueId val="{00000006-6220-4796-BE1E-F6660C6C175E}"/>
            </c:ext>
          </c:extLst>
        </c:ser>
        <c:dLbls>
          <c:showLegendKey val="0"/>
          <c:showVal val="0"/>
          <c:showCatName val="0"/>
          <c:showSerName val="0"/>
          <c:showPercent val="0"/>
          <c:showBubbleSize val="0"/>
        </c:dLbls>
        <c:gapWidth val="350"/>
        <c:axId val="499717192"/>
        <c:axId val="499717520"/>
      </c:barChart>
      <c:catAx>
        <c:axId val="499717192"/>
        <c:scaling>
          <c:orientation val="minMax"/>
        </c:scaling>
        <c:delete val="1"/>
        <c:axPos val="b"/>
        <c:numFmt formatCode="General" sourceLinked="1"/>
        <c:majorTickMark val="none"/>
        <c:minorTickMark val="none"/>
        <c:tickLblPos val="nextTo"/>
        <c:crossAx val="499717520"/>
        <c:crosses val="autoZero"/>
        <c:auto val="1"/>
        <c:lblAlgn val="ctr"/>
        <c:lblOffset val="100"/>
        <c:noMultiLvlLbl val="0"/>
      </c:catAx>
      <c:valAx>
        <c:axId val="499717520"/>
        <c:scaling>
          <c:orientation val="minMax"/>
        </c:scaling>
        <c:delete val="1"/>
        <c:axPos val="l"/>
        <c:numFmt formatCode="General" sourceLinked="1"/>
        <c:majorTickMark val="none"/>
        <c:minorTickMark val="none"/>
        <c:tickLblPos val="nextTo"/>
        <c:crossAx val="499717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8/8/2022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95D3193-6C63-4653-A117-06D3E50573FB}"/>
              </a:ext>
            </a:extLst>
          </p:cNvPr>
          <p:cNvSpPr/>
          <p:nvPr userDrawn="1"/>
        </p:nvSpPr>
        <p:spPr>
          <a:xfrm>
            <a:off x="826852" y="0"/>
            <a:ext cx="4562272" cy="41731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그림 개체 틀 2">
            <a:extLst>
              <a:ext uri="{FF2B5EF4-FFF2-40B4-BE49-F238E27FC236}">
                <a16:creationId xmlns:a16="http://schemas.microsoft.com/office/drawing/2014/main" id="{C7413935-246E-41D7-B0BF-6C7AF3034127}"/>
              </a:ext>
            </a:extLst>
          </p:cNvPr>
          <p:cNvSpPr>
            <a:spLocks noGrp="1"/>
          </p:cNvSpPr>
          <p:nvPr>
            <p:ph type="pic" sz="quarter" idx="11" hasCustomPrompt="1"/>
          </p:nvPr>
        </p:nvSpPr>
        <p:spPr>
          <a:xfrm>
            <a:off x="2490281" y="3287949"/>
            <a:ext cx="8874868" cy="292235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Picture Placeholder 33">
            <a:extLst>
              <a:ext uri="{FF2B5EF4-FFF2-40B4-BE49-F238E27FC236}">
                <a16:creationId xmlns:a16="http://schemas.microsoft.com/office/drawing/2014/main" id="{8C9C815E-15D4-48E1-8EBE-7E07C11F17D3}"/>
              </a:ext>
            </a:extLst>
          </p:cNvPr>
          <p:cNvSpPr>
            <a:spLocks noGrp="1"/>
          </p:cNvSpPr>
          <p:nvPr>
            <p:ph type="pic" sz="quarter" idx="10" hasCustomPrompt="1"/>
          </p:nvPr>
        </p:nvSpPr>
        <p:spPr>
          <a:xfrm>
            <a:off x="5847486" y="342900"/>
            <a:ext cx="5926499" cy="6172200"/>
          </a:xfrm>
          <a:custGeom>
            <a:avLst/>
            <a:gdLst>
              <a:gd name="connsiteX0" fmla="*/ 1240972 w 5926499"/>
              <a:gd name="connsiteY0" fmla="*/ 0 h 6172200"/>
              <a:gd name="connsiteX1" fmla="*/ 5926499 w 5926499"/>
              <a:gd name="connsiteY1" fmla="*/ 0 h 6172200"/>
              <a:gd name="connsiteX2" fmla="*/ 5926499 w 5926499"/>
              <a:gd name="connsiteY2" fmla="*/ 6172200 h 6172200"/>
              <a:gd name="connsiteX3" fmla="*/ 1240972 w 5926499"/>
              <a:gd name="connsiteY3" fmla="*/ 6172200 h 6172200"/>
              <a:gd name="connsiteX4" fmla="*/ 1240972 w 5926499"/>
              <a:gd name="connsiteY4" fmla="*/ 6015988 h 6172200"/>
              <a:gd name="connsiteX5" fmla="*/ 92399 w 5926499"/>
              <a:gd name="connsiteY5" fmla="*/ 6015988 h 6172200"/>
              <a:gd name="connsiteX6" fmla="*/ 92399 w 5926499"/>
              <a:gd name="connsiteY6" fmla="*/ 5938701 h 6172200"/>
              <a:gd name="connsiteX7" fmla="*/ 1240972 w 5926499"/>
              <a:gd name="connsiteY7" fmla="*/ 5938701 h 6172200"/>
              <a:gd name="connsiteX8" fmla="*/ 1240972 w 5926499"/>
              <a:gd name="connsiteY8" fmla="*/ 5859778 h 6172200"/>
              <a:gd name="connsiteX9" fmla="*/ 497028 w 5926499"/>
              <a:gd name="connsiteY9" fmla="*/ 5859778 h 6172200"/>
              <a:gd name="connsiteX10" fmla="*/ 497028 w 5926499"/>
              <a:gd name="connsiteY10" fmla="*/ 5668190 h 6172200"/>
              <a:gd name="connsiteX11" fmla="*/ 1240972 w 5926499"/>
              <a:gd name="connsiteY11" fmla="*/ 5668190 h 6172200"/>
              <a:gd name="connsiteX12" fmla="*/ 1240972 w 5926499"/>
              <a:gd name="connsiteY12" fmla="*/ 5589267 h 6172200"/>
              <a:gd name="connsiteX13" fmla="*/ 2775704 w 5926499"/>
              <a:gd name="connsiteY13" fmla="*/ 5589267 h 6172200"/>
              <a:gd name="connsiteX14" fmla="*/ 2775704 w 5926499"/>
              <a:gd name="connsiteY14" fmla="*/ 5511980 h 6172200"/>
              <a:gd name="connsiteX15" fmla="*/ 1240972 w 5926499"/>
              <a:gd name="connsiteY15" fmla="*/ 5511980 h 6172200"/>
              <a:gd name="connsiteX16" fmla="*/ 1240972 w 5926499"/>
              <a:gd name="connsiteY16" fmla="*/ 5222694 h 6172200"/>
              <a:gd name="connsiteX17" fmla="*/ 2993421 w 5926499"/>
              <a:gd name="connsiteY17" fmla="*/ 5222694 h 6172200"/>
              <a:gd name="connsiteX18" fmla="*/ 2993421 w 5926499"/>
              <a:gd name="connsiteY18" fmla="*/ 5031107 h 6172200"/>
              <a:gd name="connsiteX19" fmla="*/ 1240972 w 5926499"/>
              <a:gd name="connsiteY19" fmla="*/ 5031107 h 6172200"/>
              <a:gd name="connsiteX20" fmla="*/ 1240972 w 5926499"/>
              <a:gd name="connsiteY20" fmla="*/ 4922382 h 6172200"/>
              <a:gd name="connsiteX21" fmla="*/ 225578 w 5926499"/>
              <a:gd name="connsiteY21" fmla="*/ 4922382 h 6172200"/>
              <a:gd name="connsiteX22" fmla="*/ 225578 w 5926499"/>
              <a:gd name="connsiteY22" fmla="*/ 4845095 h 6172200"/>
              <a:gd name="connsiteX23" fmla="*/ 1240972 w 5926499"/>
              <a:gd name="connsiteY23" fmla="*/ 4845095 h 6172200"/>
              <a:gd name="connsiteX24" fmla="*/ 1240972 w 5926499"/>
              <a:gd name="connsiteY24" fmla="*/ 4721133 h 6172200"/>
              <a:gd name="connsiteX25" fmla="*/ 2181818 w 5926499"/>
              <a:gd name="connsiteY25" fmla="*/ 4721133 h 6172200"/>
              <a:gd name="connsiteX26" fmla="*/ 2181818 w 5926499"/>
              <a:gd name="connsiteY26" fmla="*/ 4655818 h 6172200"/>
              <a:gd name="connsiteX27" fmla="*/ 1240972 w 5926499"/>
              <a:gd name="connsiteY27" fmla="*/ 4655818 h 6172200"/>
              <a:gd name="connsiteX28" fmla="*/ 1240972 w 5926499"/>
              <a:gd name="connsiteY28" fmla="*/ 4516481 h 6172200"/>
              <a:gd name="connsiteX29" fmla="*/ 497028 w 5926499"/>
              <a:gd name="connsiteY29" fmla="*/ 4516481 h 6172200"/>
              <a:gd name="connsiteX30" fmla="*/ 497028 w 5926499"/>
              <a:gd name="connsiteY30" fmla="*/ 4439194 h 6172200"/>
              <a:gd name="connsiteX31" fmla="*/ 1240972 w 5926499"/>
              <a:gd name="connsiteY31" fmla="*/ 4439194 h 6172200"/>
              <a:gd name="connsiteX32" fmla="*/ 1240972 w 5926499"/>
              <a:gd name="connsiteY32" fmla="*/ 4321628 h 6172200"/>
              <a:gd name="connsiteX33" fmla="*/ 2347278 w 5926499"/>
              <a:gd name="connsiteY33" fmla="*/ 4321628 h 6172200"/>
              <a:gd name="connsiteX34" fmla="*/ 2347278 w 5926499"/>
              <a:gd name="connsiteY34" fmla="*/ 4130040 h 6172200"/>
              <a:gd name="connsiteX35" fmla="*/ 1240972 w 5926499"/>
              <a:gd name="connsiteY35" fmla="*/ 4130040 h 6172200"/>
              <a:gd name="connsiteX36" fmla="*/ 1240972 w 5926499"/>
              <a:gd name="connsiteY36" fmla="*/ 3828776 h 6172200"/>
              <a:gd name="connsiteX37" fmla="*/ 2347278 w 5926499"/>
              <a:gd name="connsiteY37" fmla="*/ 3828776 h 6172200"/>
              <a:gd name="connsiteX38" fmla="*/ 2347278 w 5926499"/>
              <a:gd name="connsiteY38" fmla="*/ 3751489 h 6172200"/>
              <a:gd name="connsiteX39" fmla="*/ 1240972 w 5926499"/>
              <a:gd name="connsiteY39" fmla="*/ 3751489 h 6172200"/>
              <a:gd name="connsiteX40" fmla="*/ 1240972 w 5926499"/>
              <a:gd name="connsiteY40" fmla="*/ 3567249 h 6172200"/>
              <a:gd name="connsiteX41" fmla="*/ 544605 w 5926499"/>
              <a:gd name="connsiteY41" fmla="*/ 3567249 h 6172200"/>
              <a:gd name="connsiteX42" fmla="*/ 544605 w 5926499"/>
              <a:gd name="connsiteY42" fmla="*/ 3279866 h 6172200"/>
              <a:gd name="connsiteX43" fmla="*/ 1240972 w 5926499"/>
              <a:gd name="connsiteY43" fmla="*/ 3279866 h 6172200"/>
              <a:gd name="connsiteX44" fmla="*/ 1240972 w 5926499"/>
              <a:gd name="connsiteY44" fmla="*/ 3141069 h 6172200"/>
              <a:gd name="connsiteX45" fmla="*/ 0 w 5926499"/>
              <a:gd name="connsiteY45" fmla="*/ 3141069 h 6172200"/>
              <a:gd name="connsiteX46" fmla="*/ 0 w 5926499"/>
              <a:gd name="connsiteY46" fmla="*/ 3063782 h 6172200"/>
              <a:gd name="connsiteX47" fmla="*/ 1240972 w 5926499"/>
              <a:gd name="connsiteY47" fmla="*/ 3063782 h 6172200"/>
              <a:gd name="connsiteX48" fmla="*/ 1240972 w 5926499"/>
              <a:gd name="connsiteY48" fmla="*/ 2942953 h 6172200"/>
              <a:gd name="connsiteX49" fmla="*/ 343464 w 5926499"/>
              <a:gd name="connsiteY49" fmla="*/ 2942953 h 6172200"/>
              <a:gd name="connsiteX50" fmla="*/ 343464 w 5926499"/>
              <a:gd name="connsiteY50" fmla="*/ 2865666 h 6172200"/>
              <a:gd name="connsiteX51" fmla="*/ 1240972 w 5926499"/>
              <a:gd name="connsiteY51" fmla="*/ 2865666 h 6172200"/>
              <a:gd name="connsiteX52" fmla="*/ 1240972 w 5926499"/>
              <a:gd name="connsiteY52" fmla="*/ 2770414 h 6172200"/>
              <a:gd name="connsiteX53" fmla="*/ 2020709 w 5926499"/>
              <a:gd name="connsiteY53" fmla="*/ 2770414 h 6172200"/>
              <a:gd name="connsiteX54" fmla="*/ 2020709 w 5926499"/>
              <a:gd name="connsiteY54" fmla="*/ 2705099 h 6172200"/>
              <a:gd name="connsiteX55" fmla="*/ 1240972 w 5926499"/>
              <a:gd name="connsiteY55" fmla="*/ 2705099 h 6172200"/>
              <a:gd name="connsiteX56" fmla="*/ 1240972 w 5926499"/>
              <a:gd name="connsiteY56" fmla="*/ 2453364 h 6172200"/>
              <a:gd name="connsiteX57" fmla="*/ 2113162 w 5926499"/>
              <a:gd name="connsiteY57" fmla="*/ 2453364 h 6172200"/>
              <a:gd name="connsiteX58" fmla="*/ 2113162 w 5926499"/>
              <a:gd name="connsiteY58" fmla="*/ 2261777 h 6172200"/>
              <a:gd name="connsiteX59" fmla="*/ 1240972 w 5926499"/>
              <a:gd name="connsiteY59" fmla="*/ 2261777 h 6172200"/>
              <a:gd name="connsiteX60" fmla="*/ 1240972 w 5926499"/>
              <a:gd name="connsiteY60" fmla="*/ 2065018 h 6172200"/>
              <a:gd name="connsiteX61" fmla="*/ 544605 w 5926499"/>
              <a:gd name="connsiteY61" fmla="*/ 2065018 h 6172200"/>
              <a:gd name="connsiteX62" fmla="*/ 544605 w 5926499"/>
              <a:gd name="connsiteY62" fmla="*/ 1999703 h 6172200"/>
              <a:gd name="connsiteX63" fmla="*/ 1240972 w 5926499"/>
              <a:gd name="connsiteY63" fmla="*/ 1999703 h 6172200"/>
              <a:gd name="connsiteX64" fmla="*/ 1240972 w 5926499"/>
              <a:gd name="connsiteY64" fmla="*/ 1794507 h 6172200"/>
              <a:gd name="connsiteX65" fmla="*/ 2587402 w 5926499"/>
              <a:gd name="connsiteY65" fmla="*/ 1794507 h 6172200"/>
              <a:gd name="connsiteX66" fmla="*/ 2587402 w 5926499"/>
              <a:gd name="connsiteY66" fmla="*/ 1717220 h 6172200"/>
              <a:gd name="connsiteX67" fmla="*/ 1240972 w 5926499"/>
              <a:gd name="connsiteY67" fmla="*/ 1717220 h 6172200"/>
              <a:gd name="connsiteX68" fmla="*/ 1240972 w 5926499"/>
              <a:gd name="connsiteY68" fmla="*/ 1582782 h 6172200"/>
              <a:gd name="connsiteX69" fmla="*/ 191589 w 5926499"/>
              <a:gd name="connsiteY69" fmla="*/ 1582782 h 6172200"/>
              <a:gd name="connsiteX70" fmla="*/ 191589 w 5926499"/>
              <a:gd name="connsiteY70" fmla="*/ 1391193 h 6172200"/>
              <a:gd name="connsiteX71" fmla="*/ 1240972 w 5926499"/>
              <a:gd name="connsiteY71" fmla="*/ 1391193 h 6172200"/>
              <a:gd name="connsiteX72" fmla="*/ 1240972 w 5926499"/>
              <a:gd name="connsiteY72" fmla="*/ 1256756 h 6172200"/>
              <a:gd name="connsiteX73" fmla="*/ 2981203 w 5926499"/>
              <a:gd name="connsiteY73" fmla="*/ 1256756 h 6172200"/>
              <a:gd name="connsiteX74" fmla="*/ 2981203 w 5926499"/>
              <a:gd name="connsiteY74" fmla="*/ 1179469 h 6172200"/>
              <a:gd name="connsiteX75" fmla="*/ 1240972 w 5926499"/>
              <a:gd name="connsiteY75" fmla="*/ 1179469 h 6172200"/>
              <a:gd name="connsiteX76" fmla="*/ 1240972 w 5926499"/>
              <a:gd name="connsiteY76" fmla="*/ 1024346 h 6172200"/>
              <a:gd name="connsiteX77" fmla="*/ 2051188 w 5926499"/>
              <a:gd name="connsiteY77" fmla="*/ 1024346 h 6172200"/>
              <a:gd name="connsiteX78" fmla="*/ 2051188 w 5926499"/>
              <a:gd name="connsiteY78" fmla="*/ 828402 h 6172200"/>
              <a:gd name="connsiteX79" fmla="*/ 1240972 w 5926499"/>
              <a:gd name="connsiteY79" fmla="*/ 828402 h 6172200"/>
              <a:gd name="connsiteX80" fmla="*/ 1240972 w 5926499"/>
              <a:gd name="connsiteY80" fmla="*/ 695597 h 6172200"/>
              <a:gd name="connsiteX81" fmla="*/ 579440 w 5926499"/>
              <a:gd name="connsiteY81" fmla="*/ 695597 h 6172200"/>
              <a:gd name="connsiteX82" fmla="*/ 579440 w 5926499"/>
              <a:gd name="connsiteY82" fmla="*/ 504009 h 6172200"/>
              <a:gd name="connsiteX83" fmla="*/ 1240972 w 5926499"/>
              <a:gd name="connsiteY83" fmla="*/ 504009 h 6172200"/>
              <a:gd name="connsiteX84" fmla="*/ 1240972 w 5926499"/>
              <a:gd name="connsiteY84" fmla="*/ 447943 h 6172200"/>
              <a:gd name="connsiteX85" fmla="*/ 977276 w 5926499"/>
              <a:gd name="connsiteY85" fmla="*/ 447943 h 6172200"/>
              <a:gd name="connsiteX86" fmla="*/ 977276 w 5926499"/>
              <a:gd name="connsiteY86" fmla="*/ 370656 h 6172200"/>
              <a:gd name="connsiteX87" fmla="*/ 1240972 w 5926499"/>
              <a:gd name="connsiteY87" fmla="*/ 370656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5926499" h="6172200">
                <a:moveTo>
                  <a:pt x="1240972" y="0"/>
                </a:moveTo>
                <a:lnTo>
                  <a:pt x="5926499" y="0"/>
                </a:lnTo>
                <a:lnTo>
                  <a:pt x="5926499" y="6172200"/>
                </a:lnTo>
                <a:lnTo>
                  <a:pt x="1240972" y="6172200"/>
                </a:lnTo>
                <a:lnTo>
                  <a:pt x="1240972" y="6015988"/>
                </a:lnTo>
                <a:lnTo>
                  <a:pt x="92399" y="6015988"/>
                </a:lnTo>
                <a:lnTo>
                  <a:pt x="92399" y="5938701"/>
                </a:lnTo>
                <a:lnTo>
                  <a:pt x="1240972" y="5938701"/>
                </a:lnTo>
                <a:lnTo>
                  <a:pt x="1240972" y="5859778"/>
                </a:lnTo>
                <a:lnTo>
                  <a:pt x="497028" y="5859778"/>
                </a:lnTo>
                <a:lnTo>
                  <a:pt x="497028" y="5668190"/>
                </a:lnTo>
                <a:lnTo>
                  <a:pt x="1240972" y="5668190"/>
                </a:lnTo>
                <a:lnTo>
                  <a:pt x="1240972" y="5589267"/>
                </a:lnTo>
                <a:lnTo>
                  <a:pt x="2775704" y="5589267"/>
                </a:lnTo>
                <a:lnTo>
                  <a:pt x="2775704" y="5511980"/>
                </a:lnTo>
                <a:lnTo>
                  <a:pt x="1240972" y="5511980"/>
                </a:lnTo>
                <a:lnTo>
                  <a:pt x="1240972" y="5222694"/>
                </a:lnTo>
                <a:lnTo>
                  <a:pt x="2993421" y="5222694"/>
                </a:lnTo>
                <a:lnTo>
                  <a:pt x="2993421" y="5031107"/>
                </a:lnTo>
                <a:lnTo>
                  <a:pt x="1240972" y="5031107"/>
                </a:lnTo>
                <a:lnTo>
                  <a:pt x="1240972" y="4922382"/>
                </a:lnTo>
                <a:lnTo>
                  <a:pt x="225578" y="4922382"/>
                </a:lnTo>
                <a:lnTo>
                  <a:pt x="225578" y="4845095"/>
                </a:lnTo>
                <a:lnTo>
                  <a:pt x="1240972" y="4845095"/>
                </a:lnTo>
                <a:lnTo>
                  <a:pt x="1240972" y="4721133"/>
                </a:lnTo>
                <a:lnTo>
                  <a:pt x="2181818" y="4721133"/>
                </a:lnTo>
                <a:lnTo>
                  <a:pt x="2181818" y="4655818"/>
                </a:lnTo>
                <a:lnTo>
                  <a:pt x="1240972" y="4655818"/>
                </a:lnTo>
                <a:lnTo>
                  <a:pt x="1240972" y="4516481"/>
                </a:lnTo>
                <a:lnTo>
                  <a:pt x="497028" y="4516481"/>
                </a:lnTo>
                <a:lnTo>
                  <a:pt x="497028" y="4439194"/>
                </a:lnTo>
                <a:lnTo>
                  <a:pt x="1240972" y="4439194"/>
                </a:lnTo>
                <a:lnTo>
                  <a:pt x="1240972" y="4321628"/>
                </a:lnTo>
                <a:lnTo>
                  <a:pt x="2347278" y="4321628"/>
                </a:lnTo>
                <a:lnTo>
                  <a:pt x="2347278" y="4130040"/>
                </a:lnTo>
                <a:lnTo>
                  <a:pt x="1240972" y="4130040"/>
                </a:lnTo>
                <a:lnTo>
                  <a:pt x="1240972" y="3828776"/>
                </a:lnTo>
                <a:lnTo>
                  <a:pt x="2347278" y="3828776"/>
                </a:lnTo>
                <a:lnTo>
                  <a:pt x="2347278" y="3751489"/>
                </a:lnTo>
                <a:lnTo>
                  <a:pt x="1240972" y="3751489"/>
                </a:lnTo>
                <a:lnTo>
                  <a:pt x="1240972" y="3567249"/>
                </a:lnTo>
                <a:lnTo>
                  <a:pt x="544605" y="3567249"/>
                </a:lnTo>
                <a:lnTo>
                  <a:pt x="544605" y="3279866"/>
                </a:lnTo>
                <a:lnTo>
                  <a:pt x="1240972" y="3279866"/>
                </a:lnTo>
                <a:lnTo>
                  <a:pt x="1240972" y="3141069"/>
                </a:lnTo>
                <a:lnTo>
                  <a:pt x="0" y="3141069"/>
                </a:lnTo>
                <a:lnTo>
                  <a:pt x="0" y="3063782"/>
                </a:lnTo>
                <a:lnTo>
                  <a:pt x="1240972" y="3063782"/>
                </a:lnTo>
                <a:lnTo>
                  <a:pt x="1240972" y="2942953"/>
                </a:lnTo>
                <a:lnTo>
                  <a:pt x="343464" y="2942953"/>
                </a:lnTo>
                <a:lnTo>
                  <a:pt x="343464" y="2865666"/>
                </a:lnTo>
                <a:lnTo>
                  <a:pt x="1240972" y="2865666"/>
                </a:lnTo>
                <a:lnTo>
                  <a:pt x="1240972" y="2770414"/>
                </a:lnTo>
                <a:lnTo>
                  <a:pt x="2020709" y="2770414"/>
                </a:lnTo>
                <a:lnTo>
                  <a:pt x="2020709" y="2705099"/>
                </a:lnTo>
                <a:lnTo>
                  <a:pt x="1240972" y="2705099"/>
                </a:lnTo>
                <a:lnTo>
                  <a:pt x="1240972" y="2453364"/>
                </a:lnTo>
                <a:lnTo>
                  <a:pt x="2113162" y="2453364"/>
                </a:lnTo>
                <a:lnTo>
                  <a:pt x="2113162" y="2261777"/>
                </a:lnTo>
                <a:lnTo>
                  <a:pt x="1240972" y="2261777"/>
                </a:lnTo>
                <a:lnTo>
                  <a:pt x="1240972" y="2065018"/>
                </a:lnTo>
                <a:lnTo>
                  <a:pt x="544605" y="2065018"/>
                </a:lnTo>
                <a:lnTo>
                  <a:pt x="544605" y="1999703"/>
                </a:lnTo>
                <a:lnTo>
                  <a:pt x="1240972" y="1999703"/>
                </a:lnTo>
                <a:lnTo>
                  <a:pt x="1240972" y="1794507"/>
                </a:lnTo>
                <a:lnTo>
                  <a:pt x="2587402" y="1794507"/>
                </a:lnTo>
                <a:lnTo>
                  <a:pt x="2587402" y="1717220"/>
                </a:lnTo>
                <a:lnTo>
                  <a:pt x="1240972" y="1717220"/>
                </a:lnTo>
                <a:lnTo>
                  <a:pt x="1240972" y="1582782"/>
                </a:lnTo>
                <a:lnTo>
                  <a:pt x="191589" y="1582782"/>
                </a:lnTo>
                <a:lnTo>
                  <a:pt x="191589" y="1391193"/>
                </a:lnTo>
                <a:lnTo>
                  <a:pt x="1240972" y="1391193"/>
                </a:lnTo>
                <a:lnTo>
                  <a:pt x="1240972" y="1256756"/>
                </a:lnTo>
                <a:lnTo>
                  <a:pt x="2981203" y="1256756"/>
                </a:lnTo>
                <a:lnTo>
                  <a:pt x="2981203" y="1179469"/>
                </a:lnTo>
                <a:lnTo>
                  <a:pt x="1240972" y="1179469"/>
                </a:lnTo>
                <a:lnTo>
                  <a:pt x="1240972" y="1024346"/>
                </a:lnTo>
                <a:lnTo>
                  <a:pt x="2051188" y="1024346"/>
                </a:lnTo>
                <a:lnTo>
                  <a:pt x="2051188" y="828402"/>
                </a:lnTo>
                <a:lnTo>
                  <a:pt x="1240972" y="828402"/>
                </a:lnTo>
                <a:lnTo>
                  <a:pt x="1240972" y="695597"/>
                </a:lnTo>
                <a:lnTo>
                  <a:pt x="579440" y="695597"/>
                </a:lnTo>
                <a:lnTo>
                  <a:pt x="579440" y="504009"/>
                </a:lnTo>
                <a:lnTo>
                  <a:pt x="1240972" y="504009"/>
                </a:lnTo>
                <a:lnTo>
                  <a:pt x="1240972" y="447943"/>
                </a:lnTo>
                <a:lnTo>
                  <a:pt x="977276" y="447943"/>
                </a:lnTo>
                <a:lnTo>
                  <a:pt x="977276" y="370656"/>
                </a:lnTo>
                <a:lnTo>
                  <a:pt x="1240972" y="370656"/>
                </a:lnTo>
                <a:close/>
              </a:path>
            </a:pathLst>
          </a:custGeom>
          <a:solidFill>
            <a:schemeClr val="bg1">
              <a:lumMod val="95000"/>
            </a:schemeClr>
          </a:solidFill>
          <a:ln w="152400">
            <a:noFill/>
          </a:ln>
          <a:effectLst/>
        </p:spPr>
        <p:txBody>
          <a:bodyPr wrap="square" anchor="ctr">
            <a:noAutofit/>
          </a:bodyP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A247CFD5-A527-42E9-9A1D-7256EE24AE71}"/>
              </a:ext>
            </a:extLst>
          </p:cNvPr>
          <p:cNvSpPr>
            <a:spLocks noGrp="1"/>
          </p:cNvSpPr>
          <p:nvPr>
            <p:ph type="pic" sz="quarter" idx="10" hasCustomPrompt="1"/>
          </p:nvPr>
        </p:nvSpPr>
        <p:spPr>
          <a:xfrm>
            <a:off x="5658418" y="2"/>
            <a:ext cx="6533583" cy="6857999"/>
          </a:xfrm>
          <a:custGeom>
            <a:avLst/>
            <a:gdLst>
              <a:gd name="connsiteX0" fmla="*/ 2592666 w 6533583"/>
              <a:gd name="connsiteY0" fmla="*/ 0 h 6857999"/>
              <a:gd name="connsiteX1" fmla="*/ 6533583 w 6533583"/>
              <a:gd name="connsiteY1" fmla="*/ 0 h 6857999"/>
              <a:gd name="connsiteX2" fmla="*/ 6533583 w 6533583"/>
              <a:gd name="connsiteY2" fmla="*/ 1085634 h 6857999"/>
              <a:gd name="connsiteX3" fmla="*/ 4351340 w 6533583"/>
              <a:gd name="connsiteY3" fmla="*/ 6857999 h 6857999"/>
              <a:gd name="connsiteX4" fmla="*/ 0 w 6533583"/>
              <a:gd name="connsiteY4" fmla="*/ 6857999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3583" h="6857999">
                <a:moveTo>
                  <a:pt x="2592666" y="0"/>
                </a:moveTo>
                <a:lnTo>
                  <a:pt x="6533583" y="0"/>
                </a:lnTo>
                <a:lnTo>
                  <a:pt x="6533583" y="1085634"/>
                </a:lnTo>
                <a:lnTo>
                  <a:pt x="4351340" y="6857999"/>
                </a:lnTo>
                <a:lnTo>
                  <a:pt x="0" y="6857999"/>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750974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B953A2-1280-43A2-971F-52F369FC529E}"/>
              </a:ext>
            </a:extLst>
          </p:cNvPr>
          <p:cNvSpPr/>
          <p:nvPr userDrawn="1"/>
        </p:nvSpPr>
        <p:spPr>
          <a:xfrm>
            <a:off x="-3" y="-1"/>
            <a:ext cx="12192003" cy="35550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그림 개체 틀 2">
            <a:extLst>
              <a:ext uri="{FF2B5EF4-FFF2-40B4-BE49-F238E27FC236}">
                <a16:creationId xmlns:a16="http://schemas.microsoft.com/office/drawing/2014/main" id="{15904462-1962-43CF-B3A5-72AC0978C97F}"/>
              </a:ext>
            </a:extLst>
          </p:cNvPr>
          <p:cNvSpPr>
            <a:spLocks noGrp="1"/>
          </p:cNvSpPr>
          <p:nvPr>
            <p:ph type="pic" sz="quarter" idx="65" hasCustomPrompt="1"/>
          </p:nvPr>
        </p:nvSpPr>
        <p:spPr>
          <a:xfrm>
            <a:off x="5100846" y="1934706"/>
            <a:ext cx="2997472" cy="410718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 name="그림 개체 틀 2">
            <a:extLst>
              <a:ext uri="{FF2B5EF4-FFF2-40B4-BE49-F238E27FC236}">
                <a16:creationId xmlns:a16="http://schemas.microsoft.com/office/drawing/2014/main" id="{AD6C93BA-F12A-47BA-9075-666D41862635}"/>
              </a:ext>
            </a:extLst>
          </p:cNvPr>
          <p:cNvSpPr>
            <a:spLocks noGrp="1"/>
          </p:cNvSpPr>
          <p:nvPr>
            <p:ph type="pic" sz="quarter" idx="66" hasCustomPrompt="1"/>
          </p:nvPr>
        </p:nvSpPr>
        <p:spPr>
          <a:xfrm>
            <a:off x="8480425" y="1934706"/>
            <a:ext cx="2997472" cy="410718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5" name="Text Placeholder 9">
            <a:extLst>
              <a:ext uri="{FF2B5EF4-FFF2-40B4-BE49-F238E27FC236}">
                <a16:creationId xmlns:a16="http://schemas.microsoft.com/office/drawing/2014/main" id="{ECA5DA5D-7E69-4BFD-88A9-3FBB40DC9EB7}"/>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64928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59504D-5FA5-4684-9F7B-086950A54AA7}"/>
              </a:ext>
            </a:extLst>
          </p:cNvPr>
          <p:cNvSpPr/>
          <p:nvPr userDrawn="1"/>
        </p:nvSpPr>
        <p:spPr>
          <a:xfrm>
            <a:off x="0" y="0"/>
            <a:ext cx="432183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2">
            <a:extLst>
              <a:ext uri="{FF2B5EF4-FFF2-40B4-BE49-F238E27FC236}">
                <a16:creationId xmlns:a16="http://schemas.microsoft.com/office/drawing/2014/main" id="{7D5C7C0A-FA85-431D-B075-FE39CF9B00AD}"/>
              </a:ext>
            </a:extLst>
          </p:cNvPr>
          <p:cNvSpPr>
            <a:spLocks noGrp="1"/>
          </p:cNvSpPr>
          <p:nvPr>
            <p:ph type="pic" idx="12" hasCustomPrompt="1"/>
          </p:nvPr>
        </p:nvSpPr>
        <p:spPr>
          <a:xfrm>
            <a:off x="3197030" y="414070"/>
            <a:ext cx="2249607" cy="178020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 name="Picture Placeholder 2">
            <a:extLst>
              <a:ext uri="{FF2B5EF4-FFF2-40B4-BE49-F238E27FC236}">
                <a16:creationId xmlns:a16="http://schemas.microsoft.com/office/drawing/2014/main" id="{648B487E-554B-4761-A849-121182AF1CFF}"/>
              </a:ext>
            </a:extLst>
          </p:cNvPr>
          <p:cNvSpPr>
            <a:spLocks noGrp="1"/>
          </p:cNvSpPr>
          <p:nvPr>
            <p:ph type="pic" idx="13" hasCustomPrompt="1"/>
          </p:nvPr>
        </p:nvSpPr>
        <p:spPr>
          <a:xfrm>
            <a:off x="3197030" y="2548389"/>
            <a:ext cx="2249607" cy="178020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Picture Placeholder 2">
            <a:extLst>
              <a:ext uri="{FF2B5EF4-FFF2-40B4-BE49-F238E27FC236}">
                <a16:creationId xmlns:a16="http://schemas.microsoft.com/office/drawing/2014/main" id="{935D81BA-962D-4020-9DE9-4F4858BF7EE0}"/>
              </a:ext>
            </a:extLst>
          </p:cNvPr>
          <p:cNvSpPr>
            <a:spLocks noGrp="1"/>
          </p:cNvSpPr>
          <p:nvPr>
            <p:ph type="pic" idx="14" hasCustomPrompt="1"/>
          </p:nvPr>
        </p:nvSpPr>
        <p:spPr>
          <a:xfrm>
            <a:off x="3197030" y="4682708"/>
            <a:ext cx="2249607" cy="178020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114F5EF-8E95-466A-A02E-7D423CA74303}"/>
              </a:ext>
            </a:extLst>
          </p:cNvPr>
          <p:cNvSpPr>
            <a:spLocks noGrp="1"/>
          </p:cNvSpPr>
          <p:nvPr>
            <p:ph type="pic" idx="12" hasCustomPrompt="1"/>
          </p:nvPr>
        </p:nvSpPr>
        <p:spPr>
          <a:xfrm>
            <a:off x="4535992" y="0"/>
            <a:ext cx="7656008" cy="6871547"/>
          </a:xfrm>
          <a:custGeom>
            <a:avLst/>
            <a:gdLst>
              <a:gd name="connsiteX0" fmla="*/ 7099553 w 7656008"/>
              <a:gd name="connsiteY0" fmla="*/ 1 h 6871547"/>
              <a:gd name="connsiteX1" fmla="*/ 7656008 w 7656008"/>
              <a:gd name="connsiteY1" fmla="*/ 1 h 6871547"/>
              <a:gd name="connsiteX2" fmla="*/ 7656008 w 7656008"/>
              <a:gd name="connsiteY2" fmla="*/ 6858001 h 6871547"/>
              <a:gd name="connsiteX3" fmla="*/ 7090045 w 7656008"/>
              <a:gd name="connsiteY3" fmla="*/ 6858001 h 6871547"/>
              <a:gd name="connsiteX4" fmla="*/ 3665798 w 7656008"/>
              <a:gd name="connsiteY4" fmla="*/ 3433756 h 6871547"/>
              <a:gd name="connsiteX5" fmla="*/ 3440540 w 7656008"/>
              <a:gd name="connsiteY5" fmla="*/ 0 h 6871547"/>
              <a:gd name="connsiteX6" fmla="*/ 6881081 w 7656008"/>
              <a:gd name="connsiteY6" fmla="*/ 0 h 6871547"/>
              <a:gd name="connsiteX7" fmla="*/ 3440540 w 7656008"/>
              <a:gd name="connsiteY7" fmla="*/ 3440541 h 6871547"/>
              <a:gd name="connsiteX8" fmla="*/ 6871547 w 7656008"/>
              <a:gd name="connsiteY8" fmla="*/ 6871547 h 6871547"/>
              <a:gd name="connsiteX9" fmla="*/ 3431006 w 7656008"/>
              <a:gd name="connsiteY9" fmla="*/ 6871547 h 6871547"/>
              <a:gd name="connsiteX10" fmla="*/ 0 w 7656008"/>
              <a:gd name="connsiteY10" fmla="*/ 3440541 h 687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56008" h="6871547">
                <a:moveTo>
                  <a:pt x="7099553" y="1"/>
                </a:moveTo>
                <a:lnTo>
                  <a:pt x="7656008" y="1"/>
                </a:lnTo>
                <a:lnTo>
                  <a:pt x="7656008" y="6858001"/>
                </a:lnTo>
                <a:lnTo>
                  <a:pt x="7090045" y="6858001"/>
                </a:lnTo>
                <a:lnTo>
                  <a:pt x="3665798" y="3433756"/>
                </a:lnTo>
                <a:close/>
                <a:moveTo>
                  <a:pt x="3440540" y="0"/>
                </a:moveTo>
                <a:lnTo>
                  <a:pt x="6881081" y="0"/>
                </a:lnTo>
                <a:lnTo>
                  <a:pt x="3440540" y="3440541"/>
                </a:lnTo>
                <a:lnTo>
                  <a:pt x="6871547" y="6871547"/>
                </a:lnTo>
                <a:lnTo>
                  <a:pt x="3431006" y="6871547"/>
                </a:lnTo>
                <a:lnTo>
                  <a:pt x="0" y="3440541"/>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39FE96-948C-4D02-A318-34BF5C06D022}"/>
              </a:ext>
            </a:extLst>
          </p:cNvPr>
          <p:cNvGrpSpPr/>
          <p:nvPr userDrawn="1"/>
        </p:nvGrpSpPr>
        <p:grpSpPr>
          <a:xfrm>
            <a:off x="4196676" y="1650757"/>
            <a:ext cx="3798650" cy="2992952"/>
            <a:chOff x="2862987" y="1731312"/>
            <a:chExt cx="3418025" cy="2693058"/>
          </a:xfrm>
        </p:grpSpPr>
        <p:grpSp>
          <p:nvGrpSpPr>
            <p:cNvPr id="3" name="Group 2">
              <a:extLst>
                <a:ext uri="{FF2B5EF4-FFF2-40B4-BE49-F238E27FC236}">
                  <a16:creationId xmlns:a16="http://schemas.microsoft.com/office/drawing/2014/main" id="{A645E1A4-4B8A-402C-BA5E-F079FC93D1A9}"/>
                </a:ext>
              </a:extLst>
            </p:cNvPr>
            <p:cNvGrpSpPr/>
            <p:nvPr/>
          </p:nvGrpSpPr>
          <p:grpSpPr>
            <a:xfrm>
              <a:off x="4863456" y="1894632"/>
              <a:ext cx="1417556" cy="2448506"/>
              <a:chOff x="4863456" y="1894632"/>
              <a:chExt cx="1417556" cy="2448506"/>
            </a:xfrm>
          </p:grpSpPr>
          <p:sp>
            <p:nvSpPr>
              <p:cNvPr id="18" name="Rounded Rectangle 21">
                <a:extLst>
                  <a:ext uri="{FF2B5EF4-FFF2-40B4-BE49-F238E27FC236}">
                    <a16:creationId xmlns:a16="http://schemas.microsoft.com/office/drawing/2014/main" id="{234BFB0D-AE35-454E-9E26-3F75637E9029}"/>
                  </a:ext>
                </a:extLst>
              </p:cNvPr>
              <p:cNvSpPr/>
              <p:nvPr userDrawn="1"/>
            </p:nvSpPr>
            <p:spPr>
              <a:xfrm>
                <a:off x="4863456" y="1894632"/>
                <a:ext cx="1417556" cy="244850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Rectangle 18">
                <a:extLst>
                  <a:ext uri="{FF2B5EF4-FFF2-40B4-BE49-F238E27FC236}">
                    <a16:creationId xmlns:a16="http://schemas.microsoft.com/office/drawing/2014/main" id="{729E2443-6E39-4B53-9287-404DB192E749}"/>
                  </a:ext>
                </a:extLst>
              </p:cNvPr>
              <p:cNvSpPr/>
              <p:nvPr userDrawn="1"/>
            </p:nvSpPr>
            <p:spPr>
              <a:xfrm>
                <a:off x="5479028" y="2000031"/>
                <a:ext cx="186408" cy="36001"/>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0" name="Group 19">
                <a:extLst>
                  <a:ext uri="{FF2B5EF4-FFF2-40B4-BE49-F238E27FC236}">
                    <a16:creationId xmlns:a16="http://schemas.microsoft.com/office/drawing/2014/main" id="{CB2779CD-D9E4-4A8A-A3B9-973CEE302EE5}"/>
                  </a:ext>
                </a:extLst>
              </p:cNvPr>
              <p:cNvGrpSpPr/>
              <p:nvPr userDrawn="1"/>
            </p:nvGrpSpPr>
            <p:grpSpPr>
              <a:xfrm>
                <a:off x="5503568" y="4128564"/>
                <a:ext cx="137331" cy="151064"/>
                <a:chOff x="2453209" y="5151638"/>
                <a:chExt cx="191820" cy="211002"/>
              </a:xfrm>
            </p:grpSpPr>
            <p:sp>
              <p:nvSpPr>
                <p:cNvPr id="22" name="Oval 21">
                  <a:extLst>
                    <a:ext uri="{FF2B5EF4-FFF2-40B4-BE49-F238E27FC236}">
                      <a16:creationId xmlns:a16="http://schemas.microsoft.com/office/drawing/2014/main" id="{4D871E96-A648-4CC5-96FD-5D1E38E3CBB9}"/>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ounded Rectangle 35">
                  <a:extLst>
                    <a:ext uri="{FF2B5EF4-FFF2-40B4-BE49-F238E27FC236}">
                      <a16:creationId xmlns:a16="http://schemas.microsoft.com/office/drawing/2014/main" id="{1110B8B5-BB0B-4491-A462-EC093E27A3D2}"/>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1" name="Rectangle 20">
                <a:extLst>
                  <a:ext uri="{FF2B5EF4-FFF2-40B4-BE49-F238E27FC236}">
                    <a16:creationId xmlns:a16="http://schemas.microsoft.com/office/drawing/2014/main" id="{FA93EA6D-475B-43F2-92C4-8034C0065E34}"/>
                  </a:ext>
                </a:extLst>
              </p:cNvPr>
              <p:cNvSpPr/>
              <p:nvPr/>
            </p:nvSpPr>
            <p:spPr>
              <a:xfrm>
                <a:off x="5361788" y="2104137"/>
                <a:ext cx="839496" cy="19677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4" name="Group 3">
              <a:extLst>
                <a:ext uri="{FF2B5EF4-FFF2-40B4-BE49-F238E27FC236}">
                  <a16:creationId xmlns:a16="http://schemas.microsoft.com/office/drawing/2014/main" id="{6D26F119-C04D-4ED1-872A-CD553E9A3C2C}"/>
                </a:ext>
              </a:extLst>
            </p:cNvPr>
            <p:cNvGrpSpPr/>
            <p:nvPr/>
          </p:nvGrpSpPr>
          <p:grpSpPr>
            <a:xfrm>
              <a:off x="2862987" y="1894632"/>
              <a:ext cx="1417556" cy="2448506"/>
              <a:chOff x="2862987" y="1894632"/>
              <a:chExt cx="1417556" cy="2448506"/>
            </a:xfrm>
          </p:grpSpPr>
          <p:sp>
            <p:nvSpPr>
              <p:cNvPr id="12" name="Rounded Rectangle 24">
                <a:extLst>
                  <a:ext uri="{FF2B5EF4-FFF2-40B4-BE49-F238E27FC236}">
                    <a16:creationId xmlns:a16="http://schemas.microsoft.com/office/drawing/2014/main" id="{AEB14E91-9ADD-41CC-B34E-545DCAE7CCC7}"/>
                  </a:ext>
                </a:extLst>
              </p:cNvPr>
              <p:cNvSpPr/>
              <p:nvPr userDrawn="1"/>
            </p:nvSpPr>
            <p:spPr>
              <a:xfrm>
                <a:off x="2862987" y="1894632"/>
                <a:ext cx="1417556" cy="244850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ectangle 12">
                <a:extLst>
                  <a:ext uri="{FF2B5EF4-FFF2-40B4-BE49-F238E27FC236}">
                    <a16:creationId xmlns:a16="http://schemas.microsoft.com/office/drawing/2014/main" id="{AEC13E77-D04D-44A7-9660-15090CC34340}"/>
                  </a:ext>
                </a:extLst>
              </p:cNvPr>
              <p:cNvSpPr/>
              <p:nvPr userDrawn="1"/>
            </p:nvSpPr>
            <p:spPr>
              <a:xfrm>
                <a:off x="3478559" y="2015923"/>
                <a:ext cx="186408" cy="36001"/>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4" name="Group 13">
                <a:extLst>
                  <a:ext uri="{FF2B5EF4-FFF2-40B4-BE49-F238E27FC236}">
                    <a16:creationId xmlns:a16="http://schemas.microsoft.com/office/drawing/2014/main" id="{26F01269-0C7E-48BE-91AA-E4F322B3E96C}"/>
                  </a:ext>
                </a:extLst>
              </p:cNvPr>
              <p:cNvGrpSpPr/>
              <p:nvPr userDrawn="1"/>
            </p:nvGrpSpPr>
            <p:grpSpPr>
              <a:xfrm>
                <a:off x="3503099" y="4128565"/>
                <a:ext cx="137331" cy="151064"/>
                <a:chOff x="2453209" y="5151638"/>
                <a:chExt cx="191820" cy="211002"/>
              </a:xfrm>
            </p:grpSpPr>
            <p:sp>
              <p:nvSpPr>
                <p:cNvPr id="16" name="Oval 15">
                  <a:extLst>
                    <a:ext uri="{FF2B5EF4-FFF2-40B4-BE49-F238E27FC236}">
                      <a16:creationId xmlns:a16="http://schemas.microsoft.com/office/drawing/2014/main" id="{1EF61853-8635-404B-ADC5-A48E16C7C7B7}"/>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ounded Rectangle 33">
                  <a:extLst>
                    <a:ext uri="{FF2B5EF4-FFF2-40B4-BE49-F238E27FC236}">
                      <a16:creationId xmlns:a16="http://schemas.microsoft.com/office/drawing/2014/main" id="{5D285D41-2BA6-41FE-B5EE-1641ABF80260}"/>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5" name="Rectangle 14">
                <a:extLst>
                  <a:ext uri="{FF2B5EF4-FFF2-40B4-BE49-F238E27FC236}">
                    <a16:creationId xmlns:a16="http://schemas.microsoft.com/office/drawing/2014/main" id="{132CE450-A1D8-496E-86C1-76864115384F}"/>
                  </a:ext>
                </a:extLst>
              </p:cNvPr>
              <p:cNvSpPr/>
              <p:nvPr/>
            </p:nvSpPr>
            <p:spPr>
              <a:xfrm>
                <a:off x="2958987" y="2104137"/>
                <a:ext cx="839496" cy="19677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 name="Group 4">
              <a:extLst>
                <a:ext uri="{FF2B5EF4-FFF2-40B4-BE49-F238E27FC236}">
                  <a16:creationId xmlns:a16="http://schemas.microsoft.com/office/drawing/2014/main" id="{2CD8D002-4E69-4E03-ABBB-D7BDCDC74044}"/>
                </a:ext>
              </a:extLst>
            </p:cNvPr>
            <p:cNvGrpSpPr/>
            <p:nvPr/>
          </p:nvGrpSpPr>
          <p:grpSpPr>
            <a:xfrm>
              <a:off x="3789598" y="1731312"/>
              <a:ext cx="1559139" cy="2693058"/>
              <a:chOff x="3789598" y="1731312"/>
              <a:chExt cx="1559139" cy="2693058"/>
            </a:xfrm>
          </p:grpSpPr>
          <p:sp>
            <p:nvSpPr>
              <p:cNvPr id="6" name="Rounded Rectangle 27">
                <a:extLst>
                  <a:ext uri="{FF2B5EF4-FFF2-40B4-BE49-F238E27FC236}">
                    <a16:creationId xmlns:a16="http://schemas.microsoft.com/office/drawing/2014/main" id="{9D95B5E0-7E3E-4B81-9E33-1FB1F4C048E4}"/>
                  </a:ext>
                </a:extLst>
              </p:cNvPr>
              <p:cNvSpPr/>
              <p:nvPr userDrawn="1"/>
            </p:nvSpPr>
            <p:spPr>
              <a:xfrm>
                <a:off x="3789598" y="1731312"/>
                <a:ext cx="1559139" cy="2693058"/>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ctangle 6">
                <a:extLst>
                  <a:ext uri="{FF2B5EF4-FFF2-40B4-BE49-F238E27FC236}">
                    <a16:creationId xmlns:a16="http://schemas.microsoft.com/office/drawing/2014/main" id="{2449C468-B9C8-4394-85B6-AA18557890BC}"/>
                  </a:ext>
                </a:extLst>
              </p:cNvPr>
              <p:cNvSpPr/>
              <p:nvPr userDrawn="1"/>
            </p:nvSpPr>
            <p:spPr>
              <a:xfrm>
                <a:off x="4475963" y="1858631"/>
                <a:ext cx="186408" cy="36001"/>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8" name="Group 7">
                <a:extLst>
                  <a:ext uri="{FF2B5EF4-FFF2-40B4-BE49-F238E27FC236}">
                    <a16:creationId xmlns:a16="http://schemas.microsoft.com/office/drawing/2014/main" id="{AC6058DD-1ED3-4501-9CCC-CB6E96E23A01}"/>
                  </a:ext>
                </a:extLst>
              </p:cNvPr>
              <p:cNvGrpSpPr/>
              <p:nvPr userDrawn="1"/>
            </p:nvGrpSpPr>
            <p:grpSpPr>
              <a:xfrm>
                <a:off x="4493644" y="4176986"/>
                <a:ext cx="151047" cy="166152"/>
                <a:chOff x="2453209" y="5151638"/>
                <a:chExt cx="191820" cy="211002"/>
              </a:xfrm>
            </p:grpSpPr>
            <p:sp>
              <p:nvSpPr>
                <p:cNvPr id="10" name="Oval 9">
                  <a:extLst>
                    <a:ext uri="{FF2B5EF4-FFF2-40B4-BE49-F238E27FC236}">
                      <a16:creationId xmlns:a16="http://schemas.microsoft.com/office/drawing/2014/main" id="{46A4412E-B4A1-4BB0-81D5-13B7EB853614}"/>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ounded Rectangle 31">
                  <a:extLst>
                    <a:ext uri="{FF2B5EF4-FFF2-40B4-BE49-F238E27FC236}">
                      <a16:creationId xmlns:a16="http://schemas.microsoft.com/office/drawing/2014/main" id="{6D2B3A01-9BD1-4BE8-9984-E4BD5D56314C}"/>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9" name="Rectangle 8">
                <a:extLst>
                  <a:ext uri="{FF2B5EF4-FFF2-40B4-BE49-F238E27FC236}">
                    <a16:creationId xmlns:a16="http://schemas.microsoft.com/office/drawing/2014/main" id="{A51DE70D-3AEA-4A2B-85D1-ECA37A76F9B4}"/>
                  </a:ext>
                </a:extLst>
              </p:cNvPr>
              <p:cNvSpPr/>
              <p:nvPr/>
            </p:nvSpPr>
            <p:spPr>
              <a:xfrm>
                <a:off x="3888524" y="1953447"/>
                <a:ext cx="1370057" cy="21625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24" name="Picture Placeholder 2">
            <a:extLst>
              <a:ext uri="{FF2B5EF4-FFF2-40B4-BE49-F238E27FC236}">
                <a16:creationId xmlns:a16="http://schemas.microsoft.com/office/drawing/2014/main" id="{2C5EF023-4738-48BA-9BA0-15432147C42C}"/>
              </a:ext>
            </a:extLst>
          </p:cNvPr>
          <p:cNvSpPr>
            <a:spLocks noGrp="1"/>
          </p:cNvSpPr>
          <p:nvPr>
            <p:ph type="pic" idx="11" hasCustomPrompt="1"/>
          </p:nvPr>
        </p:nvSpPr>
        <p:spPr>
          <a:xfrm>
            <a:off x="5328994" y="1897629"/>
            <a:ext cx="1530045" cy="2403358"/>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25" name="Picture Placeholder 2">
            <a:extLst>
              <a:ext uri="{FF2B5EF4-FFF2-40B4-BE49-F238E27FC236}">
                <a16:creationId xmlns:a16="http://schemas.microsoft.com/office/drawing/2014/main" id="{1D4DB218-75D4-4C3B-8DAD-881511FC281C}"/>
              </a:ext>
            </a:extLst>
          </p:cNvPr>
          <p:cNvSpPr>
            <a:spLocks noGrp="1"/>
          </p:cNvSpPr>
          <p:nvPr>
            <p:ph type="pic" idx="12" hasCustomPrompt="1"/>
          </p:nvPr>
        </p:nvSpPr>
        <p:spPr>
          <a:xfrm>
            <a:off x="4289755" y="2057745"/>
            <a:ext cx="932980" cy="2194259"/>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26" name="Picture Placeholder 2">
            <a:extLst>
              <a:ext uri="{FF2B5EF4-FFF2-40B4-BE49-F238E27FC236}">
                <a16:creationId xmlns:a16="http://schemas.microsoft.com/office/drawing/2014/main" id="{D8052B6F-A924-4153-BB7F-B5908337DAA2}"/>
              </a:ext>
            </a:extLst>
          </p:cNvPr>
          <p:cNvSpPr>
            <a:spLocks noGrp="1"/>
          </p:cNvSpPr>
          <p:nvPr>
            <p:ph type="pic" idx="13" hasCustomPrompt="1"/>
          </p:nvPr>
        </p:nvSpPr>
        <p:spPr>
          <a:xfrm>
            <a:off x="6974022" y="2057745"/>
            <a:ext cx="932980" cy="2194259"/>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27" name="Text Placeholder 9">
            <a:extLst>
              <a:ext uri="{FF2B5EF4-FFF2-40B4-BE49-F238E27FC236}">
                <a16:creationId xmlns:a16="http://schemas.microsoft.com/office/drawing/2014/main" id="{BBE65526-7A64-4541-9EE3-A02D25575F58}"/>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9" r:id="rId15"/>
    <p:sldLayoutId id="2147483687" r:id="rId16"/>
    <p:sldLayoutId id="2147483671" r:id="rId17"/>
    <p:sldLayoutId id="2147483672"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Arrow: Pentagon 20">
            <a:extLst>
              <a:ext uri="{FF2B5EF4-FFF2-40B4-BE49-F238E27FC236}">
                <a16:creationId xmlns:a16="http://schemas.microsoft.com/office/drawing/2014/main" id="{FD6BAE17-F101-4EB0-8865-CFDDD51E2DCF}"/>
              </a:ext>
            </a:extLst>
          </p:cNvPr>
          <p:cNvSpPr/>
          <p:nvPr/>
        </p:nvSpPr>
        <p:spPr>
          <a:xfrm flipH="1">
            <a:off x="-1418" y="4360985"/>
            <a:ext cx="12192001" cy="2497015"/>
          </a:xfrm>
          <a:prstGeom prst="homePlate">
            <a:avLst>
              <a:gd name="adj" fmla="val 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3B4C724-0776-4328-8F0A-B72DA1579537}"/>
              </a:ext>
            </a:extLst>
          </p:cNvPr>
          <p:cNvSpPr txBox="1"/>
          <p:nvPr/>
        </p:nvSpPr>
        <p:spPr>
          <a:xfrm>
            <a:off x="0" y="4170833"/>
            <a:ext cx="12192000" cy="2739211"/>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5400" b="0" i="0" u="none" strike="noStrike" kern="1200" cap="none" spc="0" normalizeH="0" baseline="0" noProof="0" dirty="0">
                <a:ln>
                  <a:noFill/>
                </a:ln>
                <a:solidFill>
                  <a:prstClr val="white"/>
                </a:solidFill>
                <a:effectLst/>
                <a:uLnTx/>
                <a:uFillTx/>
                <a:latin typeface="Arial"/>
                <a:ea typeface="맑은 고딕"/>
                <a:cs typeface="Arial" pitchFamily="34" charset="0"/>
              </a:rPr>
              <a:t>College Management System</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Vikas Chavan 	       (En.no:-EBENO322572159)</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Poojith sai Geesala  (En.no:-EBEON0322579270)</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a:t>
            </a:r>
            <a:r>
              <a:rPr kumimoji="0" lang="en-IN" altLang="ko-KR" sz="2000" b="0" i="0" u="none" strike="noStrike" kern="1200" cap="none" spc="0" normalizeH="0" baseline="0" noProof="0" dirty="0" err="1">
                <a:ln>
                  <a:noFill/>
                </a:ln>
                <a:solidFill>
                  <a:prstClr val="white"/>
                </a:solidFill>
                <a:effectLst/>
                <a:uLnTx/>
                <a:uFillTx/>
                <a:latin typeface="Arial"/>
                <a:ea typeface="맑은 고딕"/>
                <a:cs typeface="Arial" pitchFamily="34" charset="0"/>
              </a:rPr>
              <a:t>Anjal</a:t>
            </a: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I </a:t>
            </a:r>
            <a:r>
              <a:rPr kumimoji="0" lang="en-IN" altLang="ko-KR" sz="2000" b="0" i="0" u="none" strike="noStrike" kern="1200" cap="none" spc="0" normalizeH="0" baseline="0" noProof="0" dirty="0" err="1">
                <a:ln>
                  <a:noFill/>
                </a:ln>
                <a:solidFill>
                  <a:prstClr val="white"/>
                </a:solidFill>
                <a:effectLst/>
                <a:uLnTx/>
                <a:uFillTx/>
                <a:latin typeface="Arial"/>
                <a:ea typeface="맑은 고딕"/>
                <a:cs typeface="Arial" pitchFamily="34" charset="0"/>
              </a:rPr>
              <a:t>Devati</a:t>
            </a: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(En.no:-EBEON0322581246)</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E. Tamil Selvan 	       (En.no:-EBEON0322580628)</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a:t>
            </a:r>
            <a:r>
              <a:rPr kumimoji="0" lang="en-IN" altLang="ko-KR" sz="2000" b="0" i="0" u="none" strike="noStrike" kern="1200" cap="none" spc="0" normalizeH="0" baseline="0" noProof="0" dirty="0" err="1">
                <a:ln>
                  <a:noFill/>
                </a:ln>
                <a:solidFill>
                  <a:prstClr val="white"/>
                </a:solidFill>
                <a:effectLst/>
                <a:uLnTx/>
                <a:uFillTx/>
                <a:latin typeface="Arial"/>
                <a:ea typeface="맑은 고딕"/>
                <a:cs typeface="Arial" pitchFamily="34" charset="0"/>
              </a:rPr>
              <a:t>Jahnavi</a:t>
            </a: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(En.no:-EBENO322572159)</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ea typeface="맑은 고딕"/>
              <a:cs typeface="Arial" pitchFamily="34" charset="0"/>
            </a:endParaRPr>
          </a:p>
        </p:txBody>
      </p:sp>
      <p:sp>
        <p:nvSpPr>
          <p:cNvPr id="2" name="TextBox 1">
            <a:extLst>
              <a:ext uri="{FF2B5EF4-FFF2-40B4-BE49-F238E27FC236}">
                <a16:creationId xmlns:a16="http://schemas.microsoft.com/office/drawing/2014/main" id="{EF86B387-E183-6A6F-B597-9D895829E212}"/>
              </a:ext>
            </a:extLst>
          </p:cNvPr>
          <p:cNvSpPr txBox="1"/>
          <p:nvPr/>
        </p:nvSpPr>
        <p:spPr>
          <a:xfrm>
            <a:off x="10149840" y="5466080"/>
            <a:ext cx="1849120" cy="646331"/>
          </a:xfrm>
          <a:prstGeom prst="rect">
            <a:avLst/>
          </a:prstGeom>
          <a:noFill/>
        </p:spPr>
        <p:txBody>
          <a:bodyPr wrap="square" rtlCol="0">
            <a:spAutoFit/>
          </a:bodyPr>
          <a:lstStyle/>
          <a:p>
            <a:r>
              <a:rPr kumimoji="0" lang="en-IN" altLang="ko-KR" sz="1800" b="0" i="0" u="none" strike="noStrike" kern="1200" cap="none" spc="0" normalizeH="0" baseline="0" noProof="0" dirty="0">
                <a:ln>
                  <a:noFill/>
                </a:ln>
                <a:solidFill>
                  <a:prstClr val="white"/>
                </a:solidFill>
                <a:effectLst/>
                <a:uLnTx/>
                <a:uFillTx/>
                <a:latin typeface="Arial"/>
                <a:ea typeface="맑은 고딕"/>
                <a:cs typeface="Arial" pitchFamily="34" charset="0"/>
              </a:rPr>
              <a:t>Guided By</a:t>
            </a:r>
          </a:p>
          <a:p>
            <a:r>
              <a:rPr lang="en-IN" dirty="0" err="1">
                <a:solidFill>
                  <a:prstClr val="white"/>
                </a:solidFill>
                <a:latin typeface="Arial"/>
                <a:ea typeface="맑은 고딕"/>
                <a:cs typeface="Arial" pitchFamily="34" charset="0"/>
              </a:rPr>
              <a:t>Varadharajan</a:t>
            </a:r>
            <a:r>
              <a:rPr lang="en-IN" dirty="0">
                <a:solidFill>
                  <a:prstClr val="white"/>
                </a:solidFill>
                <a:latin typeface="Arial"/>
                <a:ea typeface="맑은 고딕"/>
                <a:cs typeface="Arial" pitchFamily="34" charset="0"/>
              </a:rPr>
              <a:t> A</a:t>
            </a:r>
            <a:endParaRPr lang="en-IN" dirty="0"/>
          </a:p>
        </p:txBody>
      </p:sp>
    </p:spTree>
    <p:extLst>
      <p:ext uri="{BB962C8B-B14F-4D97-AF65-F5344CB8AC3E}">
        <p14:creationId xmlns:p14="http://schemas.microsoft.com/office/powerpoint/2010/main" val="1394297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BF2EE5-BD58-4EAC-ABBE-729675EACF05}"/>
              </a:ext>
            </a:extLst>
          </p:cNvPr>
          <p:cNvSpPr txBox="1"/>
          <p:nvPr/>
        </p:nvSpPr>
        <p:spPr>
          <a:xfrm>
            <a:off x="469830" y="1955112"/>
            <a:ext cx="3289439" cy="646331"/>
          </a:xfrm>
          <a:prstGeom prst="rect">
            <a:avLst/>
          </a:prstGeom>
          <a:noFill/>
        </p:spPr>
        <p:txBody>
          <a:bodyPr wrap="square" rtlCol="0" anchor="ctr">
            <a:spAutoFit/>
          </a:bodyPr>
          <a:lstStyle/>
          <a:p>
            <a:r>
              <a:rPr lang="en-GB" altLang="ko-KR" b="1" dirty="0">
                <a:solidFill>
                  <a:schemeClr val="tx1">
                    <a:lumMod val="75000"/>
                    <a:lumOff val="25000"/>
                  </a:schemeClr>
                </a:solidFill>
                <a:cs typeface="Arial" pitchFamily="34" charset="0"/>
              </a:rPr>
              <a:t>The Chatbot is integrated with Main Page module</a:t>
            </a:r>
            <a:endParaRPr lang="ko-KR" altLang="en-US" b="1" dirty="0">
              <a:solidFill>
                <a:schemeClr val="tx1">
                  <a:lumMod val="75000"/>
                  <a:lumOff val="25000"/>
                </a:schemeClr>
              </a:solidFill>
              <a:cs typeface="Arial" pitchFamily="34" charset="0"/>
            </a:endParaRPr>
          </a:p>
        </p:txBody>
      </p:sp>
      <p:sp>
        <p:nvSpPr>
          <p:cNvPr id="3" name="Rectangle 2">
            <a:extLst>
              <a:ext uri="{FF2B5EF4-FFF2-40B4-BE49-F238E27FC236}">
                <a16:creationId xmlns:a16="http://schemas.microsoft.com/office/drawing/2014/main" id="{6FEAB2FF-46B7-4575-9A4A-5FCC5C485E9A}"/>
              </a:ext>
            </a:extLst>
          </p:cNvPr>
          <p:cNvSpPr/>
          <p:nvPr/>
        </p:nvSpPr>
        <p:spPr>
          <a:xfrm flipV="1">
            <a:off x="418015" y="1676476"/>
            <a:ext cx="4339965" cy="4571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4" name="TextBox 3">
            <a:extLst>
              <a:ext uri="{FF2B5EF4-FFF2-40B4-BE49-F238E27FC236}">
                <a16:creationId xmlns:a16="http://schemas.microsoft.com/office/drawing/2014/main" id="{A7A27419-5093-470F-84CD-6C6F9A875D4D}"/>
              </a:ext>
            </a:extLst>
          </p:cNvPr>
          <p:cNvSpPr txBox="1"/>
          <p:nvPr/>
        </p:nvSpPr>
        <p:spPr>
          <a:xfrm>
            <a:off x="469830" y="2834360"/>
            <a:ext cx="1808149" cy="369332"/>
          </a:xfrm>
          <a:prstGeom prst="rect">
            <a:avLst/>
          </a:prstGeom>
          <a:solidFill>
            <a:schemeClr val="accent4"/>
          </a:solidFill>
        </p:spPr>
        <p:txBody>
          <a:bodyPr wrap="square" rtlCol="0" anchor="ctr">
            <a:spAutoFit/>
          </a:bodyPr>
          <a:lstStyle/>
          <a:p>
            <a:pPr algn="ctr"/>
            <a:r>
              <a:rPr lang="en-GB" altLang="ko-KR" b="1" dirty="0">
                <a:solidFill>
                  <a:schemeClr val="bg1"/>
                </a:solidFill>
                <a:cs typeface="Arial" pitchFamily="34" charset="0"/>
              </a:rPr>
              <a:t>description</a:t>
            </a:r>
            <a:endParaRPr lang="ko-KR" altLang="en-US" b="1" dirty="0">
              <a:solidFill>
                <a:schemeClr val="bg1"/>
              </a:solidFill>
              <a:cs typeface="Arial" pitchFamily="34" charset="0"/>
            </a:endParaRPr>
          </a:p>
        </p:txBody>
      </p:sp>
      <p:sp>
        <p:nvSpPr>
          <p:cNvPr id="5" name="TextBox 4">
            <a:extLst>
              <a:ext uri="{FF2B5EF4-FFF2-40B4-BE49-F238E27FC236}">
                <a16:creationId xmlns:a16="http://schemas.microsoft.com/office/drawing/2014/main" id="{4AF8900F-64B0-4AE3-8B8B-D86547F5D717}"/>
              </a:ext>
            </a:extLst>
          </p:cNvPr>
          <p:cNvSpPr txBox="1"/>
          <p:nvPr/>
        </p:nvSpPr>
        <p:spPr>
          <a:xfrm>
            <a:off x="365690" y="3654309"/>
            <a:ext cx="4463334" cy="3693319"/>
          </a:xfrm>
          <a:prstGeom prst="rect">
            <a:avLst/>
          </a:prstGeom>
          <a:noFill/>
        </p:spPr>
        <p:txBody>
          <a:bodyPr wrap="square" rtlCol="0">
            <a:spAutoFit/>
          </a:bodyPr>
          <a:lstStyle/>
          <a:p>
            <a:r>
              <a:rPr lang="en-US" altLang="ko-KR" sz="1800" dirty="0">
                <a:solidFill>
                  <a:schemeClr val="tx1">
                    <a:lumMod val="65000"/>
                    <a:lumOff val="35000"/>
                  </a:schemeClr>
                </a:solidFill>
                <a:cs typeface="Arial" pitchFamily="34" charset="0"/>
              </a:rPr>
              <a:t>The chatbot is working with pre defined inputs and outputs with the help of java script if-else condition i.e. based on given input the if else condition works</a:t>
            </a:r>
          </a:p>
          <a:p>
            <a:endParaRPr lang="en-US" altLang="ko-KR" sz="1800" dirty="0">
              <a:solidFill>
                <a:schemeClr val="tx1">
                  <a:lumMod val="65000"/>
                  <a:lumOff val="35000"/>
                </a:schemeClr>
              </a:solidFill>
              <a:cs typeface="Arial" pitchFamily="34" charset="0"/>
            </a:endParaRPr>
          </a:p>
          <a:p>
            <a:r>
              <a:rPr lang="en-IN" altLang="ko-KR" sz="1800" dirty="0">
                <a:solidFill>
                  <a:schemeClr val="tx1">
                    <a:lumMod val="65000"/>
                    <a:lumOff val="35000"/>
                  </a:schemeClr>
                </a:solidFill>
                <a:cs typeface="Arial" pitchFamily="34" charset="0"/>
              </a:rPr>
              <a:t>The CSS is used in the style tags within the mainpage</a:t>
            </a:r>
            <a:r>
              <a:rPr lang="en-IN" altLang="ko-KR" dirty="0">
                <a:solidFill>
                  <a:schemeClr val="tx1">
                    <a:lumMod val="65000"/>
                    <a:lumOff val="35000"/>
                  </a:schemeClr>
                </a:solidFill>
                <a:cs typeface="Arial" pitchFamily="34" charset="0"/>
              </a:rPr>
              <a:t>.</a:t>
            </a:r>
            <a:r>
              <a:rPr lang="en-IN" altLang="ko-KR" sz="1800" dirty="0">
                <a:solidFill>
                  <a:schemeClr val="tx1">
                    <a:lumMod val="65000"/>
                    <a:lumOff val="35000"/>
                  </a:schemeClr>
                </a:solidFill>
                <a:cs typeface="Arial" pitchFamily="34" charset="0"/>
              </a:rPr>
              <a:t>in CSS We used animation delays Font colours, moving objects, layer, and specific timing delays to pre plan the events of every moving objects and chatbot on the main page </a:t>
            </a:r>
            <a:endParaRPr lang="ko-KR" altLang="en-US" sz="1800" dirty="0">
              <a:solidFill>
                <a:schemeClr val="tx1">
                  <a:lumMod val="65000"/>
                  <a:lumOff val="35000"/>
                </a:schemeClr>
              </a:solidFill>
              <a:cs typeface="Arial" pitchFamily="34" charset="0"/>
            </a:endParaRPr>
          </a:p>
          <a:p>
            <a:endParaRPr lang="en-US" altLang="ko-KR" sz="1800" dirty="0">
              <a:solidFill>
                <a:schemeClr val="tx1">
                  <a:lumMod val="65000"/>
                  <a:lumOff val="35000"/>
                </a:schemeClr>
              </a:solidFill>
              <a:cs typeface="Arial" pitchFamily="34" charset="0"/>
            </a:endParaRPr>
          </a:p>
          <a:p>
            <a:r>
              <a:rPr lang="en-US" altLang="ko-KR" sz="1800" dirty="0">
                <a:solidFill>
                  <a:schemeClr val="tx1">
                    <a:lumMod val="65000"/>
                    <a:lumOff val="35000"/>
                  </a:schemeClr>
                </a:solidFill>
                <a:cs typeface="Arial" pitchFamily="34" charset="0"/>
              </a:rPr>
              <a:t> </a:t>
            </a:r>
            <a:endParaRPr lang="ko-KR" altLang="en-US" sz="1800" dirty="0">
              <a:solidFill>
                <a:schemeClr val="tx1">
                  <a:lumMod val="65000"/>
                  <a:lumOff val="35000"/>
                </a:schemeClr>
              </a:solidFill>
              <a:cs typeface="Arial" pitchFamily="34" charset="0"/>
            </a:endParaRPr>
          </a:p>
        </p:txBody>
      </p:sp>
      <p:sp>
        <p:nvSpPr>
          <p:cNvPr id="7" name="TextBox 6">
            <a:extLst>
              <a:ext uri="{FF2B5EF4-FFF2-40B4-BE49-F238E27FC236}">
                <a16:creationId xmlns:a16="http://schemas.microsoft.com/office/drawing/2014/main" id="{CBE0394E-0578-41B7-BB71-CF084C5F4088}"/>
              </a:ext>
            </a:extLst>
          </p:cNvPr>
          <p:cNvSpPr txBox="1"/>
          <p:nvPr/>
        </p:nvSpPr>
        <p:spPr>
          <a:xfrm>
            <a:off x="377511" y="891198"/>
            <a:ext cx="4752428" cy="830997"/>
          </a:xfrm>
          <a:prstGeom prst="rect">
            <a:avLst/>
          </a:prstGeom>
          <a:noFill/>
        </p:spPr>
        <p:txBody>
          <a:bodyPr wrap="square" rtlCol="0" anchor="ctr">
            <a:spAutoFit/>
          </a:bodyPr>
          <a:lstStyle/>
          <a:p>
            <a:r>
              <a:rPr lang="en-IN" altLang="ko-KR" sz="4800" dirty="0">
                <a:solidFill>
                  <a:schemeClr val="tx1">
                    <a:lumMod val="75000"/>
                    <a:lumOff val="25000"/>
                  </a:schemeClr>
                </a:solidFill>
                <a:cs typeface="Arial" pitchFamily="34" charset="0"/>
              </a:rPr>
              <a:t>Chatbot Module</a:t>
            </a:r>
            <a:endParaRPr lang="ko-KR" altLang="en-US" sz="4800" dirty="0">
              <a:solidFill>
                <a:schemeClr val="tx1">
                  <a:lumMod val="75000"/>
                  <a:lumOff val="25000"/>
                </a:schemeClr>
              </a:solidFill>
              <a:cs typeface="Arial" pitchFamily="34" charset="0"/>
            </a:endParaRPr>
          </a:p>
        </p:txBody>
      </p:sp>
      <p:pic>
        <p:nvPicPr>
          <p:cNvPr id="13" name="Picture Placeholder 12">
            <a:extLst>
              <a:ext uri="{FF2B5EF4-FFF2-40B4-BE49-F238E27FC236}">
                <a16:creationId xmlns:a16="http://schemas.microsoft.com/office/drawing/2014/main" id="{6F064990-6CF3-1245-4320-5D3AB6BCAFD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4997" r="4997"/>
          <a:stretch>
            <a:fillRect/>
          </a:stretch>
        </p:blipFill>
        <p:spPr/>
      </p:pic>
    </p:spTree>
    <p:extLst>
      <p:ext uri="{BB962C8B-B14F-4D97-AF65-F5344CB8AC3E}">
        <p14:creationId xmlns:p14="http://schemas.microsoft.com/office/powerpoint/2010/main" val="2473585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BE0394E-0578-41B7-BB71-CF084C5F4088}"/>
              </a:ext>
            </a:extLst>
          </p:cNvPr>
          <p:cNvSpPr txBox="1"/>
          <p:nvPr/>
        </p:nvSpPr>
        <p:spPr>
          <a:xfrm>
            <a:off x="325120" y="812142"/>
            <a:ext cx="650240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altLang="ko-KR" sz="4800" b="0" i="0" u="sng" strike="noStrike" kern="1200" cap="none" spc="0" normalizeH="0" baseline="0" noProof="0" dirty="0">
                <a:ln>
                  <a:noFill/>
                </a:ln>
                <a:solidFill>
                  <a:srgbClr val="4D1B07"/>
                </a:solidFill>
                <a:effectLst/>
                <a:uLnTx/>
                <a:uFillTx/>
                <a:latin typeface="Arial"/>
                <a:cs typeface="Arial" pitchFamily="34" charset="0"/>
              </a:rPr>
              <a:t>Project Architecture</a:t>
            </a:r>
            <a:endParaRPr kumimoji="0" lang="ko-KR" altLang="en-US" sz="4800" b="0" i="0" u="sng" strike="noStrike" kern="1200" cap="none" spc="0" normalizeH="0" baseline="0" noProof="0" dirty="0">
              <a:ln>
                <a:noFill/>
              </a:ln>
              <a:solidFill>
                <a:srgbClr val="4D1B07"/>
              </a:solidFill>
              <a:effectLst/>
              <a:uLnTx/>
              <a:uFillTx/>
              <a:latin typeface="Arial"/>
              <a:cs typeface="Arial" pitchFamily="34" charset="0"/>
            </a:endParaRPr>
          </a:p>
        </p:txBody>
      </p:sp>
      <p:grpSp>
        <p:nvGrpSpPr>
          <p:cNvPr id="9" name="Group 8">
            <a:extLst>
              <a:ext uri="{FF2B5EF4-FFF2-40B4-BE49-F238E27FC236}">
                <a16:creationId xmlns:a16="http://schemas.microsoft.com/office/drawing/2014/main" id="{45704BEE-1311-94AD-2029-6EFB4EBE9507}"/>
              </a:ext>
            </a:extLst>
          </p:cNvPr>
          <p:cNvGrpSpPr/>
          <p:nvPr/>
        </p:nvGrpSpPr>
        <p:grpSpPr>
          <a:xfrm>
            <a:off x="1849121" y="2151200"/>
            <a:ext cx="8950412" cy="4063926"/>
            <a:chOff x="-275438" y="188903"/>
            <a:chExt cx="10360901" cy="5266191"/>
          </a:xfrm>
        </p:grpSpPr>
        <p:sp>
          <p:nvSpPr>
            <p:cNvPr id="11" name="Rectangle 10">
              <a:extLst>
                <a:ext uri="{FF2B5EF4-FFF2-40B4-BE49-F238E27FC236}">
                  <a16:creationId xmlns:a16="http://schemas.microsoft.com/office/drawing/2014/main" id="{4CC649E8-22DA-CB39-1472-91B9A3A7AEF0}"/>
                </a:ext>
              </a:extLst>
            </p:cNvPr>
            <p:cNvSpPr/>
            <p:nvPr/>
          </p:nvSpPr>
          <p:spPr>
            <a:xfrm>
              <a:off x="417116" y="2351484"/>
              <a:ext cx="2183907" cy="834501"/>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D1B07"/>
                  </a:solidFill>
                  <a:effectLst/>
                  <a:uLnTx/>
                  <a:uFillTx/>
                  <a:latin typeface="Calibri" panose="020F0502020204030204"/>
                  <a:ea typeface="+mn-ea"/>
                  <a:cs typeface="+mn-cs"/>
                </a:rPr>
                <a:t>Login</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F98D0051-755E-AEE1-61FB-FEB128DE7431}"/>
                </a:ext>
              </a:extLst>
            </p:cNvPr>
            <p:cNvSpPr/>
            <p:nvPr/>
          </p:nvSpPr>
          <p:spPr>
            <a:xfrm>
              <a:off x="3866686" y="2269110"/>
              <a:ext cx="2183907" cy="834501"/>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4D1B07"/>
                  </a:solidFill>
                  <a:effectLst/>
                  <a:uLnTx/>
                  <a:uFillTx/>
                  <a:latin typeface="Calibri" panose="020F0502020204030204"/>
                  <a:ea typeface="+mn-ea"/>
                  <a:cs typeface="+mn-cs"/>
                </a:rPr>
                <a:t>Dashboard</a:t>
              </a:r>
              <a:endParaRPr kumimoji="0" lang="en-IN" sz="20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17E5909F-C5A8-08E8-3ED7-FDEC800ADD05}"/>
                </a:ext>
              </a:extLst>
            </p:cNvPr>
            <p:cNvSpPr/>
            <p:nvPr/>
          </p:nvSpPr>
          <p:spPr>
            <a:xfrm>
              <a:off x="7541487" y="2833111"/>
              <a:ext cx="2183907" cy="834502"/>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Library management</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6B7CAE2-BEF0-AA3A-3206-EAF3B8B84F91}"/>
                </a:ext>
              </a:extLst>
            </p:cNvPr>
            <p:cNvSpPr/>
            <p:nvPr/>
          </p:nvSpPr>
          <p:spPr>
            <a:xfrm>
              <a:off x="4611949" y="4620593"/>
              <a:ext cx="2183907" cy="834501"/>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Facility</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2C094037-49BF-CB5F-0C69-EF56CC3C2AB3}"/>
                </a:ext>
              </a:extLst>
            </p:cNvPr>
            <p:cNvSpPr/>
            <p:nvPr/>
          </p:nvSpPr>
          <p:spPr>
            <a:xfrm>
              <a:off x="-275438" y="4583338"/>
              <a:ext cx="2183907" cy="834502"/>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checkout</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E4889D7F-4DB6-8124-929F-47C9D7CB8E62}"/>
                </a:ext>
              </a:extLst>
            </p:cNvPr>
            <p:cNvSpPr/>
            <p:nvPr/>
          </p:nvSpPr>
          <p:spPr>
            <a:xfrm>
              <a:off x="2081814" y="4620593"/>
              <a:ext cx="2183907" cy="834501"/>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Academics</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24AB1D2C-F33B-CDA4-DBB1-005E402617F3}"/>
                </a:ext>
              </a:extLst>
            </p:cNvPr>
            <p:cNvSpPr/>
            <p:nvPr/>
          </p:nvSpPr>
          <p:spPr>
            <a:xfrm>
              <a:off x="4066203" y="694970"/>
              <a:ext cx="2183907" cy="834502"/>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rPr>
                <a:t>Admin</a:t>
              </a:r>
            </a:p>
          </p:txBody>
        </p:sp>
        <p:sp>
          <p:nvSpPr>
            <p:cNvPr id="18" name="Rectangle 17">
              <a:extLst>
                <a:ext uri="{FF2B5EF4-FFF2-40B4-BE49-F238E27FC236}">
                  <a16:creationId xmlns:a16="http://schemas.microsoft.com/office/drawing/2014/main" id="{99A6FFEB-A1A9-6767-1E85-7B63021D62DB}"/>
                </a:ext>
              </a:extLst>
            </p:cNvPr>
            <p:cNvSpPr/>
            <p:nvPr/>
          </p:nvSpPr>
          <p:spPr>
            <a:xfrm>
              <a:off x="7896593" y="188903"/>
              <a:ext cx="1837583" cy="539288"/>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Staff</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DCEC44ED-2E43-46A0-029A-FBC67A95476C}"/>
                </a:ext>
              </a:extLst>
            </p:cNvPr>
            <p:cNvSpPr/>
            <p:nvPr/>
          </p:nvSpPr>
          <p:spPr>
            <a:xfrm>
              <a:off x="8247879" y="1556036"/>
              <a:ext cx="1837584" cy="539287"/>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Student</a:t>
              </a:r>
              <a:endParaRPr kumimoji="0" lang="en-IN" sz="12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20" name="Straight Arrow Connector 19">
              <a:extLst>
                <a:ext uri="{FF2B5EF4-FFF2-40B4-BE49-F238E27FC236}">
                  <a16:creationId xmlns:a16="http://schemas.microsoft.com/office/drawing/2014/main" id="{F5D4DA28-9E3E-E71E-9666-7B09E9DEA009}"/>
                </a:ext>
              </a:extLst>
            </p:cNvPr>
            <p:cNvCxnSpPr>
              <a:stCxn id="11" idx="3"/>
              <a:endCxn id="12" idx="1"/>
            </p:cNvCxnSpPr>
            <p:nvPr/>
          </p:nvCxnSpPr>
          <p:spPr>
            <a:xfrm flipV="1">
              <a:off x="2601023" y="2686361"/>
              <a:ext cx="1265663" cy="82374"/>
            </a:xfrm>
            <a:prstGeom prst="straightConnector1">
              <a:avLst/>
            </a:prstGeom>
            <a:ln w="28575">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75430F8-01F2-E326-4F6F-C079113E12D7}"/>
                </a:ext>
              </a:extLst>
            </p:cNvPr>
            <p:cNvCxnSpPr>
              <a:cxnSpLocks/>
              <a:stCxn id="14" idx="0"/>
              <a:endCxn id="12" idx="2"/>
            </p:cNvCxnSpPr>
            <p:nvPr/>
          </p:nvCxnSpPr>
          <p:spPr>
            <a:xfrm flipH="1" flipV="1">
              <a:off x="4958640" y="3103611"/>
              <a:ext cx="745263" cy="1516982"/>
            </a:xfrm>
            <a:prstGeom prst="straightConnector1">
              <a:avLst/>
            </a:prstGeom>
            <a:ln w="28575">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4A41B36-0D4F-F517-C758-519D3EC49BDA}"/>
                </a:ext>
              </a:extLst>
            </p:cNvPr>
            <p:cNvCxnSpPr>
              <a:cxnSpLocks/>
              <a:stCxn id="15" idx="0"/>
              <a:endCxn id="12" idx="1"/>
            </p:cNvCxnSpPr>
            <p:nvPr/>
          </p:nvCxnSpPr>
          <p:spPr>
            <a:xfrm flipV="1">
              <a:off x="816516" y="2686361"/>
              <a:ext cx="3050170" cy="1896977"/>
            </a:xfrm>
            <a:prstGeom prst="straightConnector1">
              <a:avLst/>
            </a:prstGeom>
            <a:ln w="28575">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97A84B4-029F-9FF1-4DC6-78E6353FBB68}"/>
                </a:ext>
              </a:extLst>
            </p:cNvPr>
            <p:cNvCxnSpPr>
              <a:cxnSpLocks/>
              <a:stCxn id="14" idx="0"/>
              <a:endCxn id="13" idx="2"/>
            </p:cNvCxnSpPr>
            <p:nvPr/>
          </p:nvCxnSpPr>
          <p:spPr>
            <a:xfrm flipV="1">
              <a:off x="5703903" y="3667613"/>
              <a:ext cx="2929537" cy="952979"/>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AC810D4-EB20-52B1-4F1C-A1240BAC066C}"/>
                </a:ext>
              </a:extLst>
            </p:cNvPr>
            <p:cNvCxnSpPr>
              <a:cxnSpLocks/>
              <a:stCxn id="12" idx="2"/>
              <a:endCxn id="16" idx="0"/>
            </p:cNvCxnSpPr>
            <p:nvPr/>
          </p:nvCxnSpPr>
          <p:spPr>
            <a:xfrm flipH="1">
              <a:off x="3173768" y="3103611"/>
              <a:ext cx="1784872" cy="1516982"/>
            </a:xfrm>
            <a:prstGeom prst="straightConnector1">
              <a:avLst/>
            </a:prstGeom>
            <a:ln w="28575">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72BC731-0E80-FC86-AD16-A6B8EEA9249E}"/>
                </a:ext>
              </a:extLst>
            </p:cNvPr>
            <p:cNvCxnSpPr>
              <a:cxnSpLocks/>
              <a:stCxn id="17" idx="2"/>
              <a:endCxn id="12" idx="0"/>
            </p:cNvCxnSpPr>
            <p:nvPr/>
          </p:nvCxnSpPr>
          <p:spPr>
            <a:xfrm flipH="1">
              <a:off x="4958640" y="1529472"/>
              <a:ext cx="199516" cy="739638"/>
            </a:xfrm>
            <a:prstGeom prst="straightConnector1">
              <a:avLst/>
            </a:prstGeom>
            <a:ln w="28575">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4AB8E63-E589-9221-E017-4D46C0D0CA4A}"/>
                </a:ext>
              </a:extLst>
            </p:cNvPr>
            <p:cNvCxnSpPr>
              <a:cxnSpLocks/>
              <a:stCxn id="18" idx="2"/>
              <a:endCxn id="17" idx="3"/>
            </p:cNvCxnSpPr>
            <p:nvPr/>
          </p:nvCxnSpPr>
          <p:spPr>
            <a:xfrm flipH="1">
              <a:off x="6250110" y="728191"/>
              <a:ext cx="2565276" cy="384030"/>
            </a:xfrm>
            <a:prstGeom prst="straightConnector1">
              <a:avLst/>
            </a:prstGeom>
            <a:ln w="28575">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2D9AA13-8B40-4132-5DC9-1B68DF353849}"/>
                </a:ext>
              </a:extLst>
            </p:cNvPr>
            <p:cNvCxnSpPr>
              <a:cxnSpLocks/>
              <a:stCxn id="17" idx="3"/>
              <a:endCxn id="19" idx="1"/>
            </p:cNvCxnSpPr>
            <p:nvPr/>
          </p:nvCxnSpPr>
          <p:spPr>
            <a:xfrm>
              <a:off x="6250110" y="1112221"/>
              <a:ext cx="1997769" cy="713459"/>
            </a:xfrm>
            <a:prstGeom prst="straightConnector1">
              <a:avLst/>
            </a:prstGeom>
            <a:ln w="28575">
              <a:headEnd type="none"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28" name="Straight Arrow Connector 27">
              <a:extLst>
                <a:ext uri="{FF2B5EF4-FFF2-40B4-BE49-F238E27FC236}">
                  <a16:creationId xmlns:a16="http://schemas.microsoft.com/office/drawing/2014/main" id="{52B03DEC-0A97-3E80-D544-901E5A37085F}"/>
                </a:ext>
              </a:extLst>
            </p:cNvPr>
            <p:cNvCxnSpPr>
              <a:cxnSpLocks/>
              <a:stCxn id="12" idx="3"/>
              <a:endCxn id="13" idx="1"/>
            </p:cNvCxnSpPr>
            <p:nvPr/>
          </p:nvCxnSpPr>
          <p:spPr>
            <a:xfrm>
              <a:off x="6050594" y="2686361"/>
              <a:ext cx="1490893" cy="564001"/>
            </a:xfrm>
            <a:prstGeom prst="straightConnector1">
              <a:avLst/>
            </a:prstGeom>
            <a:ln w="28575">
              <a:headEnd type="arrow" w="med" len="med"/>
              <a:tailEnd type="arrow" w="med" len="med"/>
            </a:ln>
          </p:spPr>
          <p:style>
            <a:lnRef idx="3">
              <a:schemeClr val="accent1"/>
            </a:lnRef>
            <a:fillRef idx="0">
              <a:schemeClr val="accent1"/>
            </a:fillRef>
            <a:effectRef idx="2">
              <a:schemeClr val="accent1"/>
            </a:effectRef>
            <a:fontRef idx="minor">
              <a:schemeClr val="tx1"/>
            </a:fontRef>
          </p:style>
        </p:cxnSp>
      </p:grpSp>
      <p:sp>
        <p:nvSpPr>
          <p:cNvPr id="29" name="Title 1">
            <a:extLst>
              <a:ext uri="{FF2B5EF4-FFF2-40B4-BE49-F238E27FC236}">
                <a16:creationId xmlns:a16="http://schemas.microsoft.com/office/drawing/2014/main" id="{D85DDA9D-31D7-EDFE-67B4-B540E30D1BFD}"/>
              </a:ext>
            </a:extLst>
          </p:cNvPr>
          <p:cNvSpPr txBox="1">
            <a:spLocks/>
          </p:cNvSpPr>
          <p:nvPr/>
        </p:nvSpPr>
        <p:spPr>
          <a:xfrm>
            <a:off x="325120" y="172720"/>
            <a:ext cx="10170949" cy="900140"/>
          </a:xfrm>
          <a:prstGeom prst="rect">
            <a:avLst/>
          </a:prstGeom>
          <a:noFill/>
          <a:ln w="28575">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4000" b="1" i="0" u="none" strike="noStrike" kern="1200" cap="none" spc="0" normalizeH="0" baseline="0" noProof="0" dirty="0">
                <a:ln>
                  <a:noFill/>
                </a:ln>
                <a:solidFill>
                  <a:srgbClr val="18276C">
                    <a:lumMod val="40000"/>
                    <a:lumOff val="60000"/>
                  </a:srgbClr>
                </a:solidFill>
                <a:effectLst/>
                <a:uLnTx/>
                <a:uFillTx/>
                <a:latin typeface="Calibri Light" panose="020F0302020204030204"/>
                <a:cs typeface="+mj-cs"/>
              </a:rPr>
              <a:t>Project Overview</a:t>
            </a:r>
          </a:p>
        </p:txBody>
      </p:sp>
    </p:spTree>
    <p:extLst>
      <p:ext uri="{BB962C8B-B14F-4D97-AF65-F5344CB8AC3E}">
        <p14:creationId xmlns:p14="http://schemas.microsoft.com/office/powerpoint/2010/main" val="269417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Straight Arrow Connector 22">
            <a:extLst>
              <a:ext uri="{FF2B5EF4-FFF2-40B4-BE49-F238E27FC236}">
                <a16:creationId xmlns:a16="http://schemas.microsoft.com/office/drawing/2014/main" id="{097A84B4-029F-9FF1-4DC6-78E6353FBB68}"/>
              </a:ext>
            </a:extLst>
          </p:cNvPr>
          <p:cNvCxnSpPr>
            <a:cxnSpLocks/>
          </p:cNvCxnSpPr>
          <p:nvPr/>
        </p:nvCxnSpPr>
        <p:spPr>
          <a:xfrm>
            <a:off x="4949376" y="3618165"/>
            <a:ext cx="973147" cy="0"/>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D85DDA9D-31D7-EDFE-67B4-B540E30D1BFD}"/>
              </a:ext>
            </a:extLst>
          </p:cNvPr>
          <p:cNvSpPr txBox="1">
            <a:spLocks/>
          </p:cNvSpPr>
          <p:nvPr/>
        </p:nvSpPr>
        <p:spPr>
          <a:xfrm>
            <a:off x="325120" y="172720"/>
            <a:ext cx="10170949" cy="900140"/>
          </a:xfrm>
          <a:prstGeom prst="rect">
            <a:avLst/>
          </a:prstGeom>
          <a:noFill/>
          <a:ln w="28575">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dirty="0">
                <a:solidFill>
                  <a:srgbClr val="18276C">
                    <a:lumMod val="40000"/>
                    <a:lumOff val="60000"/>
                  </a:srgbClr>
                </a:solidFill>
                <a:latin typeface="Calibri Light" panose="020F0302020204030204"/>
              </a:rPr>
              <a:t>Tech architecture</a:t>
            </a:r>
          </a:p>
        </p:txBody>
      </p:sp>
      <p:sp>
        <p:nvSpPr>
          <p:cNvPr id="30" name="Rectangle 29">
            <a:extLst>
              <a:ext uri="{FF2B5EF4-FFF2-40B4-BE49-F238E27FC236}">
                <a16:creationId xmlns:a16="http://schemas.microsoft.com/office/drawing/2014/main" id="{6DD60D04-D401-5CEC-DAF8-6F989CA84645}"/>
              </a:ext>
            </a:extLst>
          </p:cNvPr>
          <p:cNvSpPr/>
          <p:nvPr/>
        </p:nvSpPr>
        <p:spPr>
          <a:xfrm>
            <a:off x="325120" y="3291563"/>
            <a:ext cx="1689201" cy="643985"/>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D1B07"/>
                </a:solidFill>
                <a:effectLst/>
                <a:uLnTx/>
                <a:uFillTx/>
                <a:latin typeface="Calibri" panose="020F0502020204030204"/>
                <a:ea typeface="+mn-ea"/>
                <a:cs typeface="+mn-cs"/>
              </a:rPr>
              <a:t>Browser</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D8E6A092-81C6-5AA6-A6B9-B682DCFFA640}"/>
              </a:ext>
            </a:extLst>
          </p:cNvPr>
          <p:cNvSpPr/>
          <p:nvPr/>
        </p:nvSpPr>
        <p:spPr>
          <a:xfrm>
            <a:off x="3123821" y="3291562"/>
            <a:ext cx="1689202" cy="643985"/>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400" b="1" dirty="0">
                <a:solidFill>
                  <a:srgbClr val="4D1B07"/>
                </a:solidFill>
                <a:latin typeface="Calibri" panose="020F0502020204030204"/>
              </a:rPr>
              <a:t>Frontend</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4C6E66B8-B18D-9654-9C08-A13852D67662}"/>
              </a:ext>
            </a:extLst>
          </p:cNvPr>
          <p:cNvSpPr/>
          <p:nvPr/>
        </p:nvSpPr>
        <p:spPr>
          <a:xfrm>
            <a:off x="5922523" y="3248688"/>
            <a:ext cx="1689201" cy="643985"/>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D1B07"/>
                </a:solidFill>
                <a:effectLst/>
                <a:uLnTx/>
                <a:uFillTx/>
                <a:latin typeface="Calibri" panose="020F0502020204030204"/>
                <a:ea typeface="+mn-ea"/>
                <a:cs typeface="+mn-cs"/>
              </a:rPr>
              <a:t>Backend</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15005B3E-EE1C-FBFB-BD54-FC09F1385EB6}"/>
              </a:ext>
            </a:extLst>
          </p:cNvPr>
          <p:cNvSpPr/>
          <p:nvPr/>
        </p:nvSpPr>
        <p:spPr>
          <a:xfrm>
            <a:off x="8911789" y="2094992"/>
            <a:ext cx="1689201" cy="670622"/>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D1B07"/>
                </a:solidFill>
                <a:effectLst/>
                <a:uLnTx/>
                <a:uFillTx/>
                <a:latin typeface="Calibri" panose="020F0502020204030204"/>
                <a:ea typeface="+mn-ea"/>
                <a:cs typeface="+mn-cs"/>
              </a:rPr>
              <a:t>Spring boot</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7A1B9E78-7C90-8A07-BE80-27D42D9A43FF}"/>
              </a:ext>
            </a:extLst>
          </p:cNvPr>
          <p:cNvSpPr/>
          <p:nvPr/>
        </p:nvSpPr>
        <p:spPr>
          <a:xfrm>
            <a:off x="8806868" y="4349240"/>
            <a:ext cx="1689201" cy="643985"/>
          </a:xfrm>
          <a:prstGeom prst="rect">
            <a:avLst/>
          </a:prstGeom>
          <a:solidFill>
            <a:srgbClr val="336699"/>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D1B07"/>
                </a:solidFill>
                <a:effectLst/>
                <a:uLnTx/>
                <a:uFillTx/>
                <a:latin typeface="Calibri" panose="020F0502020204030204"/>
                <a:ea typeface="+mn-ea"/>
                <a:cs typeface="+mn-cs"/>
              </a:rPr>
              <a:t>Hibernate</a:t>
            </a:r>
            <a:endParaRPr kumimoji="0" lang="en-IN" sz="2400" b="1" i="0" u="none" strike="noStrike" kern="1200" cap="none" spc="0" normalizeH="0" baseline="0" noProof="0" dirty="0">
              <a:ln>
                <a:noFill/>
              </a:ln>
              <a:solidFill>
                <a:srgbClr val="4D1B07"/>
              </a:solidFill>
              <a:effectLst/>
              <a:uLnTx/>
              <a:uFillTx/>
              <a:latin typeface="Calibri" panose="020F0502020204030204"/>
              <a:ea typeface="+mn-ea"/>
              <a:cs typeface="+mn-cs"/>
            </a:endParaRPr>
          </a:p>
        </p:txBody>
      </p:sp>
      <p:sp>
        <p:nvSpPr>
          <p:cNvPr id="46" name="Speech Bubble: Oval 45">
            <a:extLst>
              <a:ext uri="{FF2B5EF4-FFF2-40B4-BE49-F238E27FC236}">
                <a16:creationId xmlns:a16="http://schemas.microsoft.com/office/drawing/2014/main" id="{FB11A8DE-C4E5-BD0B-3B38-88DEF579E9D5}"/>
              </a:ext>
            </a:extLst>
          </p:cNvPr>
          <p:cNvSpPr/>
          <p:nvPr/>
        </p:nvSpPr>
        <p:spPr>
          <a:xfrm flipH="1">
            <a:off x="2310260" y="1826646"/>
            <a:ext cx="1890668" cy="129433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496E9749-9F0F-2E78-4C06-CE24087776EA}"/>
              </a:ext>
            </a:extLst>
          </p:cNvPr>
          <p:cNvSpPr txBox="1"/>
          <p:nvPr/>
        </p:nvSpPr>
        <p:spPr>
          <a:xfrm>
            <a:off x="2484637" y="1922472"/>
            <a:ext cx="2202511" cy="1015663"/>
          </a:xfrm>
          <a:prstGeom prst="rect">
            <a:avLst/>
          </a:prstGeom>
          <a:noFill/>
        </p:spPr>
        <p:txBody>
          <a:bodyPr wrap="square" rtlCol="0">
            <a:spAutoFit/>
          </a:bodyPr>
          <a:lstStyle/>
          <a:p>
            <a:r>
              <a:rPr lang="en-IN" sz="2000" dirty="0"/>
              <a:t>HTML</a:t>
            </a:r>
          </a:p>
          <a:p>
            <a:r>
              <a:rPr lang="en-IN" sz="2000" dirty="0" err="1"/>
              <a:t>CSS,thymleaf</a:t>
            </a:r>
            <a:endParaRPr lang="en-IN" sz="2000" dirty="0"/>
          </a:p>
          <a:p>
            <a:r>
              <a:rPr lang="en-IN" sz="2000" dirty="0"/>
              <a:t>JavaScript</a:t>
            </a:r>
          </a:p>
        </p:txBody>
      </p:sp>
      <p:sp>
        <p:nvSpPr>
          <p:cNvPr id="48" name="Speech Bubble: Oval 47">
            <a:extLst>
              <a:ext uri="{FF2B5EF4-FFF2-40B4-BE49-F238E27FC236}">
                <a16:creationId xmlns:a16="http://schemas.microsoft.com/office/drawing/2014/main" id="{81C363D8-2E07-1FC3-17C2-A95949B9CCA1}"/>
              </a:ext>
            </a:extLst>
          </p:cNvPr>
          <p:cNvSpPr/>
          <p:nvPr/>
        </p:nvSpPr>
        <p:spPr>
          <a:xfrm>
            <a:off x="6666390" y="1783136"/>
            <a:ext cx="1890667" cy="129433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Speech Bubble: Oval 48">
            <a:extLst>
              <a:ext uri="{FF2B5EF4-FFF2-40B4-BE49-F238E27FC236}">
                <a16:creationId xmlns:a16="http://schemas.microsoft.com/office/drawing/2014/main" id="{143AB279-D4DB-1011-2FA6-EE8DD1630A3E}"/>
              </a:ext>
            </a:extLst>
          </p:cNvPr>
          <p:cNvSpPr/>
          <p:nvPr/>
        </p:nvSpPr>
        <p:spPr>
          <a:xfrm>
            <a:off x="9651467" y="642756"/>
            <a:ext cx="1890667" cy="129433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Speech Bubble: Oval 49">
            <a:extLst>
              <a:ext uri="{FF2B5EF4-FFF2-40B4-BE49-F238E27FC236}">
                <a16:creationId xmlns:a16="http://schemas.microsoft.com/office/drawing/2014/main" id="{9A3353A2-4867-57E2-1DC5-9EC63D639852}"/>
              </a:ext>
            </a:extLst>
          </p:cNvPr>
          <p:cNvSpPr/>
          <p:nvPr/>
        </p:nvSpPr>
        <p:spPr>
          <a:xfrm>
            <a:off x="9113004" y="2945016"/>
            <a:ext cx="2274902" cy="1294337"/>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IN" sz="1800" b="0" i="0" u="none" strike="noStrike" kern="1200" cap="none" spc="0" normalizeH="0" baseline="0" noProof="0" dirty="0">
                <a:ln>
                  <a:noFill/>
                </a:ln>
                <a:solidFill>
                  <a:prstClr val="black"/>
                </a:solidFill>
                <a:effectLst/>
                <a:uLnTx/>
                <a:uFillTx/>
                <a:latin typeface="Arial"/>
                <a:cs typeface="+mn-cs"/>
              </a:rPr>
              <a:t>Object persistence</a:t>
            </a:r>
          </a:p>
          <a:p>
            <a:pPr algn="ctr"/>
            <a:r>
              <a:rPr lang="en-IN" dirty="0">
                <a:solidFill>
                  <a:prstClr val="black"/>
                </a:solidFill>
                <a:latin typeface="Arial"/>
              </a:rPr>
              <a:t>Mapping with POJO</a:t>
            </a:r>
            <a:endParaRPr kumimoji="0" lang="en-IN" sz="1800" b="0" i="0" u="none" strike="noStrike" kern="1200" cap="none" spc="0" normalizeH="0" baseline="0" noProof="0" dirty="0">
              <a:ln>
                <a:noFill/>
              </a:ln>
              <a:solidFill>
                <a:prstClr val="black"/>
              </a:solidFill>
              <a:effectLst/>
              <a:uLnTx/>
              <a:uFillTx/>
              <a:latin typeface="Arial"/>
              <a:cs typeface="+mn-cs"/>
            </a:endParaRPr>
          </a:p>
          <a:p>
            <a:pPr algn="ctr"/>
            <a:endParaRPr lang="en-IN" dirty="0"/>
          </a:p>
        </p:txBody>
      </p:sp>
      <p:cxnSp>
        <p:nvCxnSpPr>
          <p:cNvPr id="63" name="Straight Arrow Connector 62">
            <a:extLst>
              <a:ext uri="{FF2B5EF4-FFF2-40B4-BE49-F238E27FC236}">
                <a16:creationId xmlns:a16="http://schemas.microsoft.com/office/drawing/2014/main" id="{A40798A5-BDDF-18FA-D189-D6C6430C32D9}"/>
              </a:ext>
            </a:extLst>
          </p:cNvPr>
          <p:cNvCxnSpPr>
            <a:cxnSpLocks/>
          </p:cNvCxnSpPr>
          <p:nvPr/>
        </p:nvCxnSpPr>
        <p:spPr>
          <a:xfrm>
            <a:off x="2080383" y="3618165"/>
            <a:ext cx="973147" cy="0"/>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C1D6200-F4B0-1D39-49C1-139D2ECCCF19}"/>
              </a:ext>
            </a:extLst>
          </p:cNvPr>
          <p:cNvCxnSpPr>
            <a:cxnSpLocks/>
            <a:stCxn id="32" idx="3"/>
            <a:endCxn id="34" idx="1"/>
          </p:cNvCxnSpPr>
          <p:nvPr/>
        </p:nvCxnSpPr>
        <p:spPr>
          <a:xfrm flipV="1">
            <a:off x="7611724" y="2430303"/>
            <a:ext cx="1300065" cy="1140378"/>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9E3EA4E6-FCA0-C866-D7B2-C3165D1BFA52}"/>
              </a:ext>
            </a:extLst>
          </p:cNvPr>
          <p:cNvCxnSpPr>
            <a:cxnSpLocks/>
            <a:stCxn id="32" idx="3"/>
            <a:endCxn id="35" idx="1"/>
          </p:cNvCxnSpPr>
          <p:nvPr/>
        </p:nvCxnSpPr>
        <p:spPr>
          <a:xfrm>
            <a:off x="7611724" y="3570681"/>
            <a:ext cx="1195144" cy="1100552"/>
          </a:xfrm>
          <a:prstGeom prst="straightConnector1">
            <a:avLst/>
          </a:prstGeom>
          <a:ln w="28575">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39BAC072-4D63-0107-AD6A-CA8BC40BCDAB}"/>
              </a:ext>
            </a:extLst>
          </p:cNvPr>
          <p:cNvSpPr txBox="1"/>
          <p:nvPr/>
        </p:nvSpPr>
        <p:spPr>
          <a:xfrm>
            <a:off x="6788258" y="1922474"/>
            <a:ext cx="1503335" cy="646331"/>
          </a:xfrm>
          <a:prstGeom prst="rect">
            <a:avLst/>
          </a:prstGeom>
          <a:noFill/>
        </p:spPr>
        <p:txBody>
          <a:bodyPr wrap="square" rtlCol="0">
            <a:spAutoFit/>
          </a:bodyPr>
          <a:lstStyle/>
          <a:p>
            <a:r>
              <a:rPr lang="en-IN" sz="1800" dirty="0"/>
              <a:t>Spring Boot</a:t>
            </a:r>
          </a:p>
          <a:p>
            <a:r>
              <a:rPr lang="en-IN" dirty="0"/>
              <a:t>Hibernate</a:t>
            </a:r>
          </a:p>
        </p:txBody>
      </p:sp>
      <p:sp>
        <p:nvSpPr>
          <p:cNvPr id="69" name="TextBox 68">
            <a:extLst>
              <a:ext uri="{FF2B5EF4-FFF2-40B4-BE49-F238E27FC236}">
                <a16:creationId xmlns:a16="http://schemas.microsoft.com/office/drawing/2014/main" id="{A0F6ECD1-6F0B-270F-1019-2355B53A8E99}"/>
              </a:ext>
            </a:extLst>
          </p:cNvPr>
          <p:cNvSpPr txBox="1"/>
          <p:nvPr/>
        </p:nvSpPr>
        <p:spPr>
          <a:xfrm>
            <a:off x="9806806" y="878712"/>
            <a:ext cx="1783673" cy="923330"/>
          </a:xfrm>
          <a:prstGeom prst="rect">
            <a:avLst/>
          </a:prstGeom>
          <a:noFill/>
        </p:spPr>
        <p:txBody>
          <a:bodyPr wrap="square" rtlCol="0">
            <a:spAutoFit/>
          </a:bodyPr>
          <a:lstStyle/>
          <a:p>
            <a:r>
              <a:rPr lang="en-IN" sz="1800" dirty="0"/>
              <a:t>Spring-core, MVC</a:t>
            </a:r>
            <a:r>
              <a:rPr lang="en-IN" dirty="0"/>
              <a:t>, </a:t>
            </a:r>
            <a:r>
              <a:rPr lang="en-IN" sz="1800" dirty="0"/>
              <a:t>data JPA</a:t>
            </a:r>
          </a:p>
          <a:p>
            <a:r>
              <a:rPr lang="en-IN" dirty="0"/>
              <a:t>security</a:t>
            </a:r>
          </a:p>
        </p:txBody>
      </p:sp>
    </p:spTree>
    <p:extLst>
      <p:ext uri="{BB962C8B-B14F-4D97-AF65-F5344CB8AC3E}">
        <p14:creationId xmlns:p14="http://schemas.microsoft.com/office/powerpoint/2010/main" val="2792601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ED21B5-04EB-44E3-BE7F-61310886D987}"/>
              </a:ext>
            </a:extLst>
          </p:cNvPr>
          <p:cNvSpPr>
            <a:spLocks noGrp="1"/>
          </p:cNvSpPr>
          <p:nvPr>
            <p:ph type="body" sz="quarter" idx="10"/>
          </p:nvPr>
        </p:nvSpPr>
        <p:spPr/>
        <p:txBody>
          <a:bodyPr/>
          <a:lstStyle/>
          <a:p>
            <a:r>
              <a:rPr lang="en-US" dirty="0"/>
              <a:t>Dataflow diagram</a:t>
            </a:r>
          </a:p>
        </p:txBody>
      </p:sp>
      <p:sp>
        <p:nvSpPr>
          <p:cNvPr id="8" name="Rectangle 7">
            <a:extLst>
              <a:ext uri="{FF2B5EF4-FFF2-40B4-BE49-F238E27FC236}">
                <a16:creationId xmlns:a16="http://schemas.microsoft.com/office/drawing/2014/main" id="{BB6EF67E-3053-1ACA-0BFE-CDFB6F54E275}"/>
              </a:ext>
            </a:extLst>
          </p:cNvPr>
          <p:cNvSpPr/>
          <p:nvPr/>
        </p:nvSpPr>
        <p:spPr>
          <a:xfrm>
            <a:off x="1141413" y="2152167"/>
            <a:ext cx="8908361" cy="404060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r>
              <a:rPr lang="en-IN">
                <a:solidFill>
                  <a:srgbClr val="7030A0"/>
                </a:solidFill>
              </a:rPr>
              <a:t>API Layer</a:t>
            </a:r>
            <a:endParaRPr lang="en-IN" dirty="0">
              <a:solidFill>
                <a:srgbClr val="7030A0"/>
              </a:solidFill>
            </a:endParaRPr>
          </a:p>
        </p:txBody>
      </p:sp>
      <p:sp>
        <p:nvSpPr>
          <p:cNvPr id="9" name="Cylinder 8">
            <a:extLst>
              <a:ext uri="{FF2B5EF4-FFF2-40B4-BE49-F238E27FC236}">
                <a16:creationId xmlns:a16="http://schemas.microsoft.com/office/drawing/2014/main" id="{0523D0B0-79D1-5A82-9152-5A3A4875DF6D}"/>
              </a:ext>
            </a:extLst>
          </p:cNvPr>
          <p:cNvSpPr/>
          <p:nvPr/>
        </p:nvSpPr>
        <p:spPr>
          <a:xfrm>
            <a:off x="8755183" y="3367751"/>
            <a:ext cx="1181327" cy="1354349"/>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2424411D-14FA-FEDE-4897-EC0CBE2EA687}"/>
              </a:ext>
            </a:extLst>
          </p:cNvPr>
          <p:cNvSpPr/>
          <p:nvPr/>
        </p:nvSpPr>
        <p:spPr>
          <a:xfrm>
            <a:off x="6972119" y="3321170"/>
            <a:ext cx="1233577" cy="137160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11" name="Rectangle 10">
            <a:extLst>
              <a:ext uri="{FF2B5EF4-FFF2-40B4-BE49-F238E27FC236}">
                <a16:creationId xmlns:a16="http://schemas.microsoft.com/office/drawing/2014/main" id="{428B9106-3BD5-3C27-7065-E2A6EE9546F8}"/>
              </a:ext>
            </a:extLst>
          </p:cNvPr>
          <p:cNvSpPr/>
          <p:nvPr/>
        </p:nvSpPr>
        <p:spPr>
          <a:xfrm>
            <a:off x="5131189" y="3321168"/>
            <a:ext cx="1233577" cy="137160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12" name="Rectangle 11">
            <a:extLst>
              <a:ext uri="{FF2B5EF4-FFF2-40B4-BE49-F238E27FC236}">
                <a16:creationId xmlns:a16="http://schemas.microsoft.com/office/drawing/2014/main" id="{49A45130-DDB0-2968-2FE5-FA62B0F94D2B}"/>
              </a:ext>
            </a:extLst>
          </p:cNvPr>
          <p:cNvSpPr/>
          <p:nvPr/>
        </p:nvSpPr>
        <p:spPr>
          <a:xfrm>
            <a:off x="3290259" y="3303915"/>
            <a:ext cx="1233577" cy="137160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3" name="Cylinder 12">
            <a:extLst>
              <a:ext uri="{FF2B5EF4-FFF2-40B4-BE49-F238E27FC236}">
                <a16:creationId xmlns:a16="http://schemas.microsoft.com/office/drawing/2014/main" id="{682CDC77-320E-EE2F-EB66-B6F105345B91}"/>
              </a:ext>
            </a:extLst>
          </p:cNvPr>
          <p:cNvSpPr/>
          <p:nvPr/>
        </p:nvSpPr>
        <p:spPr>
          <a:xfrm>
            <a:off x="1241461" y="3373450"/>
            <a:ext cx="1181327" cy="1354349"/>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8F2CB288-DEA6-0D90-0997-66887B37FD5F}"/>
              </a:ext>
            </a:extLst>
          </p:cNvPr>
          <p:cNvSpPr txBox="1"/>
          <p:nvPr/>
        </p:nvSpPr>
        <p:spPr>
          <a:xfrm>
            <a:off x="2473827" y="3510951"/>
            <a:ext cx="666905" cy="369332"/>
          </a:xfrm>
          <a:prstGeom prst="rect">
            <a:avLst/>
          </a:prstGeom>
          <a:noFill/>
        </p:spPr>
        <p:txBody>
          <a:bodyPr wrap="square" rtlCol="0">
            <a:spAutoFit/>
          </a:bodyPr>
          <a:lstStyle/>
          <a:p>
            <a:r>
              <a:rPr lang="en-IN" dirty="0" err="1">
                <a:solidFill>
                  <a:schemeClr val="bg1">
                    <a:lumMod val="95000"/>
                    <a:lumOff val="5000"/>
                  </a:schemeClr>
                </a:solidFill>
              </a:rPr>
              <a:t>Req</a:t>
            </a:r>
            <a:endParaRPr lang="en-IN" dirty="0">
              <a:solidFill>
                <a:schemeClr val="bg1">
                  <a:lumMod val="95000"/>
                  <a:lumOff val="5000"/>
                </a:schemeClr>
              </a:solidFill>
            </a:endParaRPr>
          </a:p>
        </p:txBody>
      </p:sp>
      <p:sp>
        <p:nvSpPr>
          <p:cNvPr id="18" name="TextBox 17">
            <a:extLst>
              <a:ext uri="{FF2B5EF4-FFF2-40B4-BE49-F238E27FC236}">
                <a16:creationId xmlns:a16="http://schemas.microsoft.com/office/drawing/2014/main" id="{C2FF5281-D976-9D28-4C68-BC61C00188B2}"/>
              </a:ext>
            </a:extLst>
          </p:cNvPr>
          <p:cNvSpPr txBox="1"/>
          <p:nvPr/>
        </p:nvSpPr>
        <p:spPr>
          <a:xfrm>
            <a:off x="2376890" y="3880283"/>
            <a:ext cx="727761" cy="369332"/>
          </a:xfrm>
          <a:prstGeom prst="rect">
            <a:avLst/>
          </a:prstGeom>
          <a:noFill/>
        </p:spPr>
        <p:txBody>
          <a:bodyPr wrap="square" rtlCol="0">
            <a:spAutoFit/>
          </a:bodyPr>
          <a:lstStyle/>
          <a:p>
            <a:r>
              <a:rPr lang="en-IN" dirty="0">
                <a:solidFill>
                  <a:schemeClr val="bg1">
                    <a:lumMod val="95000"/>
                    <a:lumOff val="5000"/>
                  </a:schemeClr>
                </a:solidFill>
              </a:rPr>
              <a:t>Res</a:t>
            </a:r>
          </a:p>
        </p:txBody>
      </p:sp>
      <p:sp>
        <p:nvSpPr>
          <p:cNvPr id="19" name="Arrow: Right 18">
            <a:extLst>
              <a:ext uri="{FF2B5EF4-FFF2-40B4-BE49-F238E27FC236}">
                <a16:creationId xmlns:a16="http://schemas.microsoft.com/office/drawing/2014/main" id="{10AEFEE2-126F-9BB1-B541-5D4554B892A1}"/>
              </a:ext>
            </a:extLst>
          </p:cNvPr>
          <p:cNvSpPr/>
          <p:nvPr/>
        </p:nvSpPr>
        <p:spPr>
          <a:xfrm>
            <a:off x="2473827" y="3735238"/>
            <a:ext cx="765390" cy="17305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0" name="Arrow: Left 19">
            <a:extLst>
              <a:ext uri="{FF2B5EF4-FFF2-40B4-BE49-F238E27FC236}">
                <a16:creationId xmlns:a16="http://schemas.microsoft.com/office/drawing/2014/main" id="{A335F66E-292D-1892-41F7-73E903EA986E}"/>
              </a:ext>
            </a:extLst>
          </p:cNvPr>
          <p:cNvSpPr/>
          <p:nvPr/>
        </p:nvSpPr>
        <p:spPr>
          <a:xfrm>
            <a:off x="2473827" y="4208516"/>
            <a:ext cx="765390" cy="173053"/>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1" name="Arrow: Left-Right 20">
            <a:extLst>
              <a:ext uri="{FF2B5EF4-FFF2-40B4-BE49-F238E27FC236}">
                <a16:creationId xmlns:a16="http://schemas.microsoft.com/office/drawing/2014/main" id="{849D8C8F-61A8-B98D-0BA2-38FBCC7C4356}"/>
              </a:ext>
            </a:extLst>
          </p:cNvPr>
          <p:cNvSpPr/>
          <p:nvPr/>
        </p:nvSpPr>
        <p:spPr>
          <a:xfrm>
            <a:off x="6415806" y="3946248"/>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4" name="Arrow: Left-Right 23">
            <a:extLst>
              <a:ext uri="{FF2B5EF4-FFF2-40B4-BE49-F238E27FC236}">
                <a16:creationId xmlns:a16="http://schemas.microsoft.com/office/drawing/2014/main" id="{672A36BD-E9C4-EF57-B229-73228AB0138D}"/>
              </a:ext>
            </a:extLst>
          </p:cNvPr>
          <p:cNvSpPr/>
          <p:nvPr/>
        </p:nvSpPr>
        <p:spPr>
          <a:xfrm>
            <a:off x="8256737" y="3908291"/>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5" name="Arrow: Left-Right 24">
            <a:extLst>
              <a:ext uri="{FF2B5EF4-FFF2-40B4-BE49-F238E27FC236}">
                <a16:creationId xmlns:a16="http://schemas.microsoft.com/office/drawing/2014/main" id="{6DE902F5-2CC1-85B7-1FA4-08FF6F8EC2A3}"/>
              </a:ext>
            </a:extLst>
          </p:cNvPr>
          <p:cNvSpPr/>
          <p:nvPr/>
        </p:nvSpPr>
        <p:spPr>
          <a:xfrm>
            <a:off x="4574875" y="3975114"/>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E83B8DDF-50F5-F0C5-578F-2939736A15DC}"/>
              </a:ext>
            </a:extLst>
          </p:cNvPr>
          <p:cNvSpPr txBox="1"/>
          <p:nvPr/>
        </p:nvSpPr>
        <p:spPr>
          <a:xfrm>
            <a:off x="3290258" y="3835827"/>
            <a:ext cx="1233577" cy="261610"/>
          </a:xfrm>
          <a:prstGeom prst="rect">
            <a:avLst/>
          </a:prstGeom>
          <a:noFill/>
        </p:spPr>
        <p:txBody>
          <a:bodyPr wrap="square" rtlCol="0">
            <a:spAutoFit/>
          </a:bodyPr>
          <a:lstStyle/>
          <a:p>
            <a:r>
              <a:rPr lang="en-IN" sz="1100" b="1" i="1" dirty="0">
                <a:solidFill>
                  <a:srgbClr val="4D1B07"/>
                </a:solidFill>
              </a:rPr>
              <a:t>CONTROLLER</a:t>
            </a:r>
          </a:p>
        </p:txBody>
      </p:sp>
      <p:sp>
        <p:nvSpPr>
          <p:cNvPr id="27" name="TextBox 26">
            <a:extLst>
              <a:ext uri="{FF2B5EF4-FFF2-40B4-BE49-F238E27FC236}">
                <a16:creationId xmlns:a16="http://schemas.microsoft.com/office/drawing/2014/main" id="{6B3BA97C-8DAC-64C4-EE55-07F2A5E9C9A1}"/>
              </a:ext>
            </a:extLst>
          </p:cNvPr>
          <p:cNvSpPr txBox="1"/>
          <p:nvPr/>
        </p:nvSpPr>
        <p:spPr>
          <a:xfrm>
            <a:off x="5128041" y="3804852"/>
            <a:ext cx="1236725" cy="307777"/>
          </a:xfrm>
          <a:prstGeom prst="rect">
            <a:avLst/>
          </a:prstGeom>
          <a:noFill/>
        </p:spPr>
        <p:txBody>
          <a:bodyPr wrap="square" rtlCol="0">
            <a:spAutoFit/>
          </a:bodyPr>
          <a:lstStyle/>
          <a:p>
            <a:pPr algn="ctr"/>
            <a:r>
              <a:rPr lang="en-IN" sz="1400" dirty="0">
                <a:solidFill>
                  <a:srgbClr val="4D1B07"/>
                </a:solidFill>
              </a:rPr>
              <a:t>SERVICES</a:t>
            </a:r>
          </a:p>
        </p:txBody>
      </p:sp>
      <p:sp>
        <p:nvSpPr>
          <p:cNvPr id="28" name="TextBox 27">
            <a:extLst>
              <a:ext uri="{FF2B5EF4-FFF2-40B4-BE49-F238E27FC236}">
                <a16:creationId xmlns:a16="http://schemas.microsoft.com/office/drawing/2014/main" id="{E0C6FD35-7C7C-BEB4-451E-B1F12DD04728}"/>
              </a:ext>
            </a:extLst>
          </p:cNvPr>
          <p:cNvSpPr txBox="1"/>
          <p:nvPr/>
        </p:nvSpPr>
        <p:spPr>
          <a:xfrm>
            <a:off x="6921078" y="3835827"/>
            <a:ext cx="1335659" cy="276999"/>
          </a:xfrm>
          <a:prstGeom prst="rect">
            <a:avLst/>
          </a:prstGeom>
          <a:noFill/>
        </p:spPr>
        <p:txBody>
          <a:bodyPr wrap="square" rtlCol="0">
            <a:spAutoFit/>
          </a:bodyPr>
          <a:lstStyle/>
          <a:p>
            <a:r>
              <a:rPr lang="en-IN" sz="1200" dirty="0">
                <a:solidFill>
                  <a:srgbClr val="4D1B07"/>
                </a:solidFill>
              </a:rPr>
              <a:t>REPOSITORIES</a:t>
            </a:r>
          </a:p>
        </p:txBody>
      </p:sp>
      <p:sp>
        <p:nvSpPr>
          <p:cNvPr id="30" name="TextBox 29">
            <a:extLst>
              <a:ext uri="{FF2B5EF4-FFF2-40B4-BE49-F238E27FC236}">
                <a16:creationId xmlns:a16="http://schemas.microsoft.com/office/drawing/2014/main" id="{2D5AD70A-050B-C059-513F-3FF2E63A9736}"/>
              </a:ext>
            </a:extLst>
          </p:cNvPr>
          <p:cNvSpPr txBox="1"/>
          <p:nvPr/>
        </p:nvSpPr>
        <p:spPr>
          <a:xfrm>
            <a:off x="4851866" y="2856802"/>
            <a:ext cx="1866317" cy="369332"/>
          </a:xfrm>
          <a:prstGeom prst="rect">
            <a:avLst/>
          </a:prstGeom>
          <a:noFill/>
        </p:spPr>
        <p:txBody>
          <a:bodyPr wrap="square" rtlCol="0">
            <a:spAutoFit/>
          </a:bodyPr>
          <a:lstStyle/>
          <a:p>
            <a:r>
              <a:rPr lang="en-IN" dirty="0">
                <a:solidFill>
                  <a:srgbClr val="4D1B07"/>
                </a:solidFill>
              </a:rPr>
              <a:t>Business  Layer</a:t>
            </a:r>
          </a:p>
        </p:txBody>
      </p:sp>
      <p:sp>
        <p:nvSpPr>
          <p:cNvPr id="31" name="TextBox 30">
            <a:extLst>
              <a:ext uri="{FF2B5EF4-FFF2-40B4-BE49-F238E27FC236}">
                <a16:creationId xmlns:a16="http://schemas.microsoft.com/office/drawing/2014/main" id="{A569092B-436B-24CF-EFA7-D8146AB4D791}"/>
              </a:ext>
            </a:extLst>
          </p:cNvPr>
          <p:cNvSpPr txBox="1"/>
          <p:nvPr/>
        </p:nvSpPr>
        <p:spPr>
          <a:xfrm>
            <a:off x="6921078" y="2933530"/>
            <a:ext cx="1335659" cy="369332"/>
          </a:xfrm>
          <a:prstGeom prst="rect">
            <a:avLst/>
          </a:prstGeom>
          <a:noFill/>
        </p:spPr>
        <p:txBody>
          <a:bodyPr wrap="square" rtlCol="0">
            <a:spAutoFit/>
          </a:bodyPr>
          <a:lstStyle/>
          <a:p>
            <a:r>
              <a:rPr lang="en-IN" dirty="0">
                <a:solidFill>
                  <a:srgbClr val="4D1B07"/>
                </a:solidFill>
              </a:rPr>
              <a:t>Dao Layer</a:t>
            </a:r>
          </a:p>
        </p:txBody>
      </p:sp>
      <p:sp>
        <p:nvSpPr>
          <p:cNvPr id="32" name="TextBox 31">
            <a:extLst>
              <a:ext uri="{FF2B5EF4-FFF2-40B4-BE49-F238E27FC236}">
                <a16:creationId xmlns:a16="http://schemas.microsoft.com/office/drawing/2014/main" id="{B3D57E58-4F26-6651-FDD4-EE46E749151F}"/>
              </a:ext>
            </a:extLst>
          </p:cNvPr>
          <p:cNvSpPr txBox="1"/>
          <p:nvPr/>
        </p:nvSpPr>
        <p:spPr>
          <a:xfrm>
            <a:off x="3258627" y="2933530"/>
            <a:ext cx="1593239" cy="369332"/>
          </a:xfrm>
          <a:prstGeom prst="rect">
            <a:avLst/>
          </a:prstGeom>
          <a:noFill/>
        </p:spPr>
        <p:txBody>
          <a:bodyPr wrap="square" rtlCol="0">
            <a:spAutoFit/>
          </a:bodyPr>
          <a:lstStyle/>
          <a:p>
            <a:r>
              <a:rPr lang="en-IN" dirty="0">
                <a:solidFill>
                  <a:srgbClr val="4D1B07"/>
                </a:solidFill>
              </a:rPr>
              <a:t>API Layer</a:t>
            </a:r>
          </a:p>
        </p:txBody>
      </p:sp>
      <p:sp>
        <p:nvSpPr>
          <p:cNvPr id="33" name="TextBox 32">
            <a:extLst>
              <a:ext uri="{FF2B5EF4-FFF2-40B4-BE49-F238E27FC236}">
                <a16:creationId xmlns:a16="http://schemas.microsoft.com/office/drawing/2014/main" id="{1FCA7AB5-F9C7-FDEA-E35E-0861DFB49BC1}"/>
              </a:ext>
            </a:extLst>
          </p:cNvPr>
          <p:cNvSpPr txBox="1"/>
          <p:nvPr/>
        </p:nvSpPr>
        <p:spPr>
          <a:xfrm>
            <a:off x="2340635" y="3500655"/>
            <a:ext cx="912872" cy="307777"/>
          </a:xfrm>
          <a:prstGeom prst="rect">
            <a:avLst/>
          </a:prstGeom>
          <a:noFill/>
        </p:spPr>
        <p:txBody>
          <a:bodyPr wrap="square" rtlCol="0">
            <a:spAutoFit/>
          </a:bodyPr>
          <a:lstStyle/>
          <a:p>
            <a:pPr algn="ctr"/>
            <a:r>
              <a:rPr lang="en-IN" sz="1400" b="1" dirty="0">
                <a:solidFill>
                  <a:srgbClr val="4D1B07"/>
                </a:solidFill>
              </a:rPr>
              <a:t>Request</a:t>
            </a:r>
          </a:p>
        </p:txBody>
      </p:sp>
      <p:sp>
        <p:nvSpPr>
          <p:cNvPr id="34" name="TextBox 33">
            <a:extLst>
              <a:ext uri="{FF2B5EF4-FFF2-40B4-BE49-F238E27FC236}">
                <a16:creationId xmlns:a16="http://schemas.microsoft.com/office/drawing/2014/main" id="{BB216129-21D2-B75C-4198-E069E321A229}"/>
              </a:ext>
            </a:extLst>
          </p:cNvPr>
          <p:cNvSpPr txBox="1"/>
          <p:nvPr/>
        </p:nvSpPr>
        <p:spPr>
          <a:xfrm>
            <a:off x="2255490" y="4010723"/>
            <a:ext cx="1233577" cy="307777"/>
          </a:xfrm>
          <a:prstGeom prst="rect">
            <a:avLst/>
          </a:prstGeom>
          <a:noFill/>
        </p:spPr>
        <p:txBody>
          <a:bodyPr wrap="square" rtlCol="0">
            <a:spAutoFit/>
          </a:bodyPr>
          <a:lstStyle/>
          <a:p>
            <a:pPr algn="ctr"/>
            <a:r>
              <a:rPr lang="en-IN" sz="1400" b="1" dirty="0">
                <a:solidFill>
                  <a:srgbClr val="4D1B07"/>
                </a:solidFill>
              </a:rPr>
              <a:t>Response</a:t>
            </a:r>
          </a:p>
        </p:txBody>
      </p:sp>
      <p:sp>
        <p:nvSpPr>
          <p:cNvPr id="35" name="TextBox 34">
            <a:extLst>
              <a:ext uri="{FF2B5EF4-FFF2-40B4-BE49-F238E27FC236}">
                <a16:creationId xmlns:a16="http://schemas.microsoft.com/office/drawing/2014/main" id="{7DEA3BC2-D836-8B8D-1F67-7726D072130F}"/>
              </a:ext>
            </a:extLst>
          </p:cNvPr>
          <p:cNvSpPr txBox="1"/>
          <p:nvPr/>
        </p:nvSpPr>
        <p:spPr>
          <a:xfrm>
            <a:off x="1241461" y="3804852"/>
            <a:ext cx="1131345" cy="400110"/>
          </a:xfrm>
          <a:prstGeom prst="rect">
            <a:avLst/>
          </a:prstGeom>
          <a:noFill/>
        </p:spPr>
        <p:txBody>
          <a:bodyPr wrap="square" rtlCol="0">
            <a:spAutoFit/>
          </a:bodyPr>
          <a:lstStyle/>
          <a:p>
            <a:r>
              <a:rPr lang="en-IN" sz="2000" dirty="0"/>
              <a:t>Browser</a:t>
            </a:r>
          </a:p>
        </p:txBody>
      </p:sp>
      <p:sp>
        <p:nvSpPr>
          <p:cNvPr id="36" name="TextBox 35">
            <a:extLst>
              <a:ext uri="{FF2B5EF4-FFF2-40B4-BE49-F238E27FC236}">
                <a16:creationId xmlns:a16="http://schemas.microsoft.com/office/drawing/2014/main" id="{192A476D-18E1-29DB-EDE5-5C3A0D4D76C1}"/>
              </a:ext>
            </a:extLst>
          </p:cNvPr>
          <p:cNvSpPr txBox="1"/>
          <p:nvPr/>
        </p:nvSpPr>
        <p:spPr>
          <a:xfrm>
            <a:off x="8893834" y="3880283"/>
            <a:ext cx="957532" cy="646331"/>
          </a:xfrm>
          <a:prstGeom prst="rect">
            <a:avLst/>
          </a:prstGeom>
          <a:noFill/>
        </p:spPr>
        <p:txBody>
          <a:bodyPr wrap="square" rtlCol="0">
            <a:spAutoFit/>
          </a:bodyPr>
          <a:lstStyle/>
          <a:p>
            <a:r>
              <a:rPr lang="en-IN" dirty="0"/>
              <a:t>Data</a:t>
            </a:r>
          </a:p>
          <a:p>
            <a:r>
              <a:rPr lang="en-IN" dirty="0"/>
              <a:t>Base</a:t>
            </a:r>
          </a:p>
        </p:txBody>
      </p:sp>
    </p:spTree>
    <p:extLst>
      <p:ext uri="{BB962C8B-B14F-4D97-AF65-F5344CB8AC3E}">
        <p14:creationId xmlns:p14="http://schemas.microsoft.com/office/powerpoint/2010/main" val="412115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Challenging issues</a:t>
            </a:r>
          </a:p>
        </p:txBody>
      </p:sp>
      <p:grpSp>
        <p:nvGrpSpPr>
          <p:cNvPr id="3" name="Group 2">
            <a:extLst>
              <a:ext uri="{FF2B5EF4-FFF2-40B4-BE49-F238E27FC236}">
                <a16:creationId xmlns:a16="http://schemas.microsoft.com/office/drawing/2014/main" id="{03CFE814-8EB1-411C-A724-A351897244A1}"/>
              </a:ext>
            </a:extLst>
          </p:cNvPr>
          <p:cNvGrpSpPr/>
          <p:nvPr/>
        </p:nvGrpSpPr>
        <p:grpSpPr>
          <a:xfrm>
            <a:off x="917641" y="3334821"/>
            <a:ext cx="3366592" cy="2472764"/>
            <a:chOff x="3131840" y="2780928"/>
            <a:chExt cx="2880320" cy="2808312"/>
          </a:xfrm>
        </p:grpSpPr>
        <p:sp>
          <p:nvSpPr>
            <p:cNvPr id="4" name="Rectangle 3">
              <a:extLst>
                <a:ext uri="{FF2B5EF4-FFF2-40B4-BE49-F238E27FC236}">
                  <a16:creationId xmlns:a16="http://schemas.microsoft.com/office/drawing/2014/main" id="{DB142E24-8664-4BA3-8B18-4643EA991BCA}"/>
                </a:ext>
              </a:extLst>
            </p:cNvPr>
            <p:cNvSpPr/>
            <p:nvPr/>
          </p:nvSpPr>
          <p:spPr>
            <a:xfrm>
              <a:off x="3131840" y="2780928"/>
              <a:ext cx="2880320" cy="2808312"/>
            </a:xfrm>
            <a:prstGeom prst="rect">
              <a:avLst/>
            </a:prstGeom>
            <a:solidFill>
              <a:srgbClr val="ECECE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4">
              <a:extLst>
                <a:ext uri="{FF2B5EF4-FFF2-40B4-BE49-F238E27FC236}">
                  <a16:creationId xmlns:a16="http://schemas.microsoft.com/office/drawing/2014/main" id="{A0722A34-5B83-4EE1-8BE8-6D2890C26B25}"/>
                </a:ext>
              </a:extLst>
            </p:cNvPr>
            <p:cNvSpPr/>
            <p:nvPr/>
          </p:nvSpPr>
          <p:spPr>
            <a:xfrm>
              <a:off x="3131840" y="2780928"/>
              <a:ext cx="2880320" cy="5040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6" name="Group 5">
            <a:extLst>
              <a:ext uri="{FF2B5EF4-FFF2-40B4-BE49-F238E27FC236}">
                <a16:creationId xmlns:a16="http://schemas.microsoft.com/office/drawing/2014/main" id="{746E062D-B4CE-4DCE-A80A-32E8F3AAFEC4}"/>
              </a:ext>
            </a:extLst>
          </p:cNvPr>
          <p:cNvGrpSpPr/>
          <p:nvPr/>
        </p:nvGrpSpPr>
        <p:grpSpPr>
          <a:xfrm>
            <a:off x="7923310" y="3349307"/>
            <a:ext cx="3366592" cy="2472764"/>
            <a:chOff x="3131840" y="2780928"/>
            <a:chExt cx="2880320" cy="2808312"/>
          </a:xfrm>
        </p:grpSpPr>
        <p:sp>
          <p:nvSpPr>
            <p:cNvPr id="7" name="Rectangle 6">
              <a:extLst>
                <a:ext uri="{FF2B5EF4-FFF2-40B4-BE49-F238E27FC236}">
                  <a16:creationId xmlns:a16="http://schemas.microsoft.com/office/drawing/2014/main" id="{1708A57F-6AB7-470D-8897-FCC854B5051A}"/>
                </a:ext>
              </a:extLst>
            </p:cNvPr>
            <p:cNvSpPr/>
            <p:nvPr/>
          </p:nvSpPr>
          <p:spPr>
            <a:xfrm>
              <a:off x="3131840" y="2780928"/>
              <a:ext cx="2880320" cy="2808312"/>
            </a:xfrm>
            <a:prstGeom prst="rect">
              <a:avLst/>
            </a:prstGeom>
            <a:solidFill>
              <a:srgbClr val="ECECE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7">
              <a:extLst>
                <a:ext uri="{FF2B5EF4-FFF2-40B4-BE49-F238E27FC236}">
                  <a16:creationId xmlns:a16="http://schemas.microsoft.com/office/drawing/2014/main" id="{701483D5-89BC-42FD-82D9-F3E1558EC557}"/>
                </a:ext>
              </a:extLst>
            </p:cNvPr>
            <p:cNvSpPr/>
            <p:nvPr/>
          </p:nvSpPr>
          <p:spPr>
            <a:xfrm>
              <a:off x="3131840" y="2780928"/>
              <a:ext cx="2880320" cy="5040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9" name="Group 8">
            <a:extLst>
              <a:ext uri="{FF2B5EF4-FFF2-40B4-BE49-F238E27FC236}">
                <a16:creationId xmlns:a16="http://schemas.microsoft.com/office/drawing/2014/main" id="{5322E24F-D8D2-43DF-87CD-EC7CD3484120}"/>
              </a:ext>
            </a:extLst>
          </p:cNvPr>
          <p:cNvGrpSpPr/>
          <p:nvPr/>
        </p:nvGrpSpPr>
        <p:grpSpPr>
          <a:xfrm>
            <a:off x="4458060" y="3181533"/>
            <a:ext cx="3291426" cy="2808312"/>
            <a:chOff x="3131840" y="2780928"/>
            <a:chExt cx="2880320" cy="2808312"/>
          </a:xfrm>
        </p:grpSpPr>
        <p:sp>
          <p:nvSpPr>
            <p:cNvPr id="10" name="Rectangle 9">
              <a:extLst>
                <a:ext uri="{FF2B5EF4-FFF2-40B4-BE49-F238E27FC236}">
                  <a16:creationId xmlns:a16="http://schemas.microsoft.com/office/drawing/2014/main" id="{A0B0A181-2CF8-4BE2-AACB-677CA9C465DB}"/>
                </a:ext>
              </a:extLst>
            </p:cNvPr>
            <p:cNvSpPr/>
            <p:nvPr/>
          </p:nvSpPr>
          <p:spPr>
            <a:xfrm>
              <a:off x="3131840" y="2780928"/>
              <a:ext cx="2880320" cy="2808312"/>
            </a:xfrm>
            <a:prstGeom prst="rect">
              <a:avLst/>
            </a:prstGeom>
            <a:solidFill>
              <a:srgbClr val="ECECEC"/>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ectangle 10">
              <a:extLst>
                <a:ext uri="{FF2B5EF4-FFF2-40B4-BE49-F238E27FC236}">
                  <a16:creationId xmlns:a16="http://schemas.microsoft.com/office/drawing/2014/main" id="{9D741B7B-202A-4EED-A84A-386CC26FBA10}"/>
                </a:ext>
              </a:extLst>
            </p:cNvPr>
            <p:cNvSpPr/>
            <p:nvPr/>
          </p:nvSpPr>
          <p:spPr>
            <a:xfrm>
              <a:off x="3131840" y="2780928"/>
              <a:ext cx="2880320" cy="5040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2" name="Group 11">
            <a:extLst>
              <a:ext uri="{FF2B5EF4-FFF2-40B4-BE49-F238E27FC236}">
                <a16:creationId xmlns:a16="http://schemas.microsoft.com/office/drawing/2014/main" id="{3C5D785B-09FA-4692-88D9-CB7A1F67EA71}"/>
              </a:ext>
            </a:extLst>
          </p:cNvPr>
          <p:cNvGrpSpPr/>
          <p:nvPr/>
        </p:nvGrpSpPr>
        <p:grpSpPr>
          <a:xfrm>
            <a:off x="4460586" y="1827022"/>
            <a:ext cx="3293154" cy="1319689"/>
            <a:chOff x="3131840" y="1484784"/>
            <a:chExt cx="2881833" cy="1159371"/>
          </a:xfrm>
        </p:grpSpPr>
        <p:sp>
          <p:nvSpPr>
            <p:cNvPr id="13" name="Rectangle 3">
              <a:extLst>
                <a:ext uri="{FF2B5EF4-FFF2-40B4-BE49-F238E27FC236}">
                  <a16:creationId xmlns:a16="http://schemas.microsoft.com/office/drawing/2014/main" id="{32F4BE6E-2FD0-4007-B26D-858F09CBD983}"/>
                </a:ext>
              </a:extLst>
            </p:cNvPr>
            <p:cNvSpPr/>
            <p:nvPr/>
          </p:nvSpPr>
          <p:spPr>
            <a:xfrm rot="5400000">
              <a:off x="3992314" y="624310"/>
              <a:ext cx="1159371" cy="2880320"/>
            </a:xfrm>
            <a:custGeom>
              <a:avLst/>
              <a:gdLst>
                <a:gd name="connsiteX0" fmla="*/ 0 w 2161651"/>
                <a:gd name="connsiteY0" fmla="*/ 0 h 1656184"/>
                <a:gd name="connsiteX1" fmla="*/ 1656184 w 2161651"/>
                <a:gd name="connsiteY1" fmla="*/ 0 h 1656184"/>
                <a:gd name="connsiteX2" fmla="*/ 1656184 w 2161651"/>
                <a:gd name="connsiteY2" fmla="*/ 640151 h 1656184"/>
                <a:gd name="connsiteX3" fmla="*/ 2161650 w 2161651"/>
                <a:gd name="connsiteY3" fmla="*/ 828092 h 1656184"/>
                <a:gd name="connsiteX4" fmla="*/ 1656184 w 2161651"/>
                <a:gd name="connsiteY4" fmla="*/ 1016033 h 1656184"/>
                <a:gd name="connsiteX5" fmla="*/ 1656184 w 2161651"/>
                <a:gd name="connsiteY5" fmla="*/ 1656184 h 1656184"/>
                <a:gd name="connsiteX6" fmla="*/ 0 w 2161651"/>
                <a:gd name="connsiteY6" fmla="*/ 1656184 h 1656184"/>
                <a:gd name="connsiteX7" fmla="*/ 0 w 2161651"/>
                <a:gd name="connsiteY7" fmla="*/ 0 h 165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1651" h="1656184">
                  <a:moveTo>
                    <a:pt x="0" y="0"/>
                  </a:moveTo>
                  <a:lnTo>
                    <a:pt x="1656184" y="0"/>
                  </a:lnTo>
                  <a:lnTo>
                    <a:pt x="1656184" y="640151"/>
                  </a:lnTo>
                  <a:lnTo>
                    <a:pt x="2161650" y="828092"/>
                  </a:lnTo>
                  <a:lnTo>
                    <a:pt x="1656184" y="1016033"/>
                  </a:lnTo>
                  <a:lnTo>
                    <a:pt x="1656184" y="1656184"/>
                  </a:lnTo>
                  <a:lnTo>
                    <a:pt x="0" y="1656184"/>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Rectangle 13">
              <a:extLst>
                <a:ext uri="{FF2B5EF4-FFF2-40B4-BE49-F238E27FC236}">
                  <a16:creationId xmlns:a16="http://schemas.microsoft.com/office/drawing/2014/main" id="{0B6B7DA8-E03A-4723-B056-0800D1A4373C}"/>
                </a:ext>
              </a:extLst>
            </p:cNvPr>
            <p:cNvSpPr/>
            <p:nvPr/>
          </p:nvSpPr>
          <p:spPr>
            <a:xfrm>
              <a:off x="3133353" y="1484784"/>
              <a:ext cx="2880320" cy="3600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5" name="TextBox 14">
            <a:extLst>
              <a:ext uri="{FF2B5EF4-FFF2-40B4-BE49-F238E27FC236}">
                <a16:creationId xmlns:a16="http://schemas.microsoft.com/office/drawing/2014/main" id="{047F0559-DCB6-45C9-8FDF-9016B2937FD1}"/>
              </a:ext>
            </a:extLst>
          </p:cNvPr>
          <p:cNvSpPr txBox="1"/>
          <p:nvPr/>
        </p:nvSpPr>
        <p:spPr>
          <a:xfrm>
            <a:off x="4655840" y="3235765"/>
            <a:ext cx="2880320" cy="400110"/>
          </a:xfrm>
          <a:prstGeom prst="rect">
            <a:avLst/>
          </a:prstGeom>
          <a:noFill/>
        </p:spPr>
        <p:txBody>
          <a:bodyPr wrap="square" rtlCol="0" anchor="ctr">
            <a:spAutoFit/>
          </a:bodyPr>
          <a:lstStyle/>
          <a:p>
            <a:pPr algn="ctr"/>
            <a:r>
              <a:rPr lang="en-US" altLang="ko-KR" sz="2000" b="1" dirty="0">
                <a:solidFill>
                  <a:schemeClr val="bg1"/>
                </a:solidFill>
              </a:rPr>
              <a:t>Solution</a:t>
            </a:r>
            <a:endParaRPr lang="ko-KR" altLang="en-US" sz="2000" b="1" dirty="0">
              <a:solidFill>
                <a:schemeClr val="bg1"/>
              </a:solidFill>
            </a:endParaRPr>
          </a:p>
        </p:txBody>
      </p:sp>
      <p:sp>
        <p:nvSpPr>
          <p:cNvPr id="16" name="TextBox 15">
            <a:extLst>
              <a:ext uri="{FF2B5EF4-FFF2-40B4-BE49-F238E27FC236}">
                <a16:creationId xmlns:a16="http://schemas.microsoft.com/office/drawing/2014/main" id="{CD0C702F-5237-4AEE-947A-1EFE534DE84C}"/>
              </a:ext>
            </a:extLst>
          </p:cNvPr>
          <p:cNvSpPr txBox="1"/>
          <p:nvPr/>
        </p:nvSpPr>
        <p:spPr>
          <a:xfrm>
            <a:off x="5017214" y="1843053"/>
            <a:ext cx="2157574" cy="338554"/>
          </a:xfrm>
          <a:prstGeom prst="rect">
            <a:avLst/>
          </a:prstGeom>
          <a:noFill/>
        </p:spPr>
        <p:txBody>
          <a:bodyPr wrap="square" rtlCol="0" anchor="ctr">
            <a:spAutoFit/>
          </a:bodyPr>
          <a:lstStyle/>
          <a:p>
            <a:pPr algn="ctr"/>
            <a:r>
              <a:rPr lang="en-US" altLang="ko-KR" sz="1600" b="1" dirty="0">
                <a:solidFill>
                  <a:schemeClr val="bg1"/>
                </a:solidFill>
              </a:rPr>
              <a:t>Mapping issues</a:t>
            </a:r>
            <a:endParaRPr lang="ko-KR" altLang="en-US" sz="1600" b="1" dirty="0">
              <a:solidFill>
                <a:schemeClr val="bg1"/>
              </a:solidFill>
            </a:endParaRPr>
          </a:p>
        </p:txBody>
      </p:sp>
      <p:sp>
        <p:nvSpPr>
          <p:cNvPr id="17" name="TextBox 16">
            <a:extLst>
              <a:ext uri="{FF2B5EF4-FFF2-40B4-BE49-F238E27FC236}">
                <a16:creationId xmlns:a16="http://schemas.microsoft.com/office/drawing/2014/main" id="{AAB93E32-6F75-4D0A-9E45-0687A8CCA9ED}"/>
              </a:ext>
            </a:extLst>
          </p:cNvPr>
          <p:cNvSpPr txBox="1"/>
          <p:nvPr/>
        </p:nvSpPr>
        <p:spPr>
          <a:xfrm>
            <a:off x="4664623" y="2283936"/>
            <a:ext cx="2871539" cy="461665"/>
          </a:xfrm>
          <a:prstGeom prst="rect">
            <a:avLst/>
          </a:prstGeom>
          <a:noFill/>
        </p:spPr>
        <p:txBody>
          <a:bodyPr wrap="square" rtlCol="0">
            <a:spAutoFit/>
          </a:bodyPr>
          <a:lstStyle/>
          <a:p>
            <a:pPr algn="ctr"/>
            <a:r>
              <a:rPr lang="en-US" altLang="ko-KR" sz="1200" dirty="0">
                <a:solidFill>
                  <a:schemeClr val="bg1"/>
                </a:solidFill>
              </a:rPr>
              <a:t>Mapping issues are caused  by incorrect data provided</a:t>
            </a:r>
          </a:p>
        </p:txBody>
      </p:sp>
      <p:sp>
        <p:nvSpPr>
          <p:cNvPr id="18" name="TextBox 17">
            <a:extLst>
              <a:ext uri="{FF2B5EF4-FFF2-40B4-BE49-F238E27FC236}">
                <a16:creationId xmlns:a16="http://schemas.microsoft.com/office/drawing/2014/main" id="{301AB5F0-3E49-4A0C-8FA2-807B5240B9EC}"/>
              </a:ext>
            </a:extLst>
          </p:cNvPr>
          <p:cNvSpPr txBox="1"/>
          <p:nvPr/>
        </p:nvSpPr>
        <p:spPr>
          <a:xfrm>
            <a:off x="4727849" y="3867706"/>
            <a:ext cx="2736304" cy="646331"/>
          </a:xfrm>
          <a:prstGeom prst="rect">
            <a:avLst/>
          </a:prstGeom>
          <a:noFill/>
        </p:spPr>
        <p:txBody>
          <a:bodyPr wrap="square" rtlCol="0">
            <a:spAutoFit/>
          </a:bodyPr>
          <a:lstStyle/>
          <a:p>
            <a:pPr algn="ctr"/>
            <a:r>
              <a:rPr lang="en-US" altLang="ko-KR" sz="1200" dirty="0">
                <a:solidFill>
                  <a:srgbClr val="262626"/>
                </a:solidFill>
              </a:rPr>
              <a:t>White label page can be solved by providing proper annotation and required data to the process</a:t>
            </a:r>
            <a:endParaRPr lang="ko-KR" altLang="en-US" sz="1200" dirty="0">
              <a:solidFill>
                <a:srgbClr val="262626"/>
              </a:solidFill>
            </a:endParaRPr>
          </a:p>
        </p:txBody>
      </p:sp>
      <p:grpSp>
        <p:nvGrpSpPr>
          <p:cNvPr id="19" name="Group 18">
            <a:extLst>
              <a:ext uri="{FF2B5EF4-FFF2-40B4-BE49-F238E27FC236}">
                <a16:creationId xmlns:a16="http://schemas.microsoft.com/office/drawing/2014/main" id="{5F2D2AD7-723A-4A36-B0B9-7522430D402E}"/>
              </a:ext>
            </a:extLst>
          </p:cNvPr>
          <p:cNvGrpSpPr/>
          <p:nvPr/>
        </p:nvGrpSpPr>
        <p:grpSpPr>
          <a:xfrm>
            <a:off x="1095118" y="2146113"/>
            <a:ext cx="3011638" cy="1030113"/>
            <a:chOff x="3131840" y="1484784"/>
            <a:chExt cx="2881833" cy="1152128"/>
          </a:xfrm>
        </p:grpSpPr>
        <p:sp>
          <p:nvSpPr>
            <p:cNvPr id="20" name="Rectangle 3">
              <a:extLst>
                <a:ext uri="{FF2B5EF4-FFF2-40B4-BE49-F238E27FC236}">
                  <a16:creationId xmlns:a16="http://schemas.microsoft.com/office/drawing/2014/main" id="{10C905DB-64BD-44D3-857C-5A5B30E5F83B}"/>
                </a:ext>
              </a:extLst>
            </p:cNvPr>
            <p:cNvSpPr/>
            <p:nvPr/>
          </p:nvSpPr>
          <p:spPr>
            <a:xfrm rot="5400000">
              <a:off x="3995936" y="620688"/>
              <a:ext cx="1152128" cy="2880320"/>
            </a:xfrm>
            <a:custGeom>
              <a:avLst/>
              <a:gdLst>
                <a:gd name="connsiteX0" fmla="*/ 0 w 2161651"/>
                <a:gd name="connsiteY0" fmla="*/ 0 h 1656184"/>
                <a:gd name="connsiteX1" fmla="*/ 1656184 w 2161651"/>
                <a:gd name="connsiteY1" fmla="*/ 0 h 1656184"/>
                <a:gd name="connsiteX2" fmla="*/ 1656184 w 2161651"/>
                <a:gd name="connsiteY2" fmla="*/ 640151 h 1656184"/>
                <a:gd name="connsiteX3" fmla="*/ 2161650 w 2161651"/>
                <a:gd name="connsiteY3" fmla="*/ 828092 h 1656184"/>
                <a:gd name="connsiteX4" fmla="*/ 1656184 w 2161651"/>
                <a:gd name="connsiteY4" fmla="*/ 1016033 h 1656184"/>
                <a:gd name="connsiteX5" fmla="*/ 1656184 w 2161651"/>
                <a:gd name="connsiteY5" fmla="*/ 1656184 h 1656184"/>
                <a:gd name="connsiteX6" fmla="*/ 0 w 2161651"/>
                <a:gd name="connsiteY6" fmla="*/ 1656184 h 1656184"/>
                <a:gd name="connsiteX7" fmla="*/ 0 w 2161651"/>
                <a:gd name="connsiteY7" fmla="*/ 0 h 165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1651" h="1656184">
                  <a:moveTo>
                    <a:pt x="0" y="0"/>
                  </a:moveTo>
                  <a:lnTo>
                    <a:pt x="1656184" y="0"/>
                  </a:lnTo>
                  <a:lnTo>
                    <a:pt x="1656184" y="640151"/>
                  </a:lnTo>
                  <a:lnTo>
                    <a:pt x="2161650" y="828092"/>
                  </a:lnTo>
                  <a:lnTo>
                    <a:pt x="1656184" y="1016033"/>
                  </a:lnTo>
                  <a:lnTo>
                    <a:pt x="1656184" y="1656184"/>
                  </a:lnTo>
                  <a:lnTo>
                    <a:pt x="0" y="1656184"/>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Rectangle 20">
              <a:extLst>
                <a:ext uri="{FF2B5EF4-FFF2-40B4-BE49-F238E27FC236}">
                  <a16:creationId xmlns:a16="http://schemas.microsoft.com/office/drawing/2014/main" id="{E05A096E-2E44-410A-A779-2FF56E59F6E0}"/>
                </a:ext>
              </a:extLst>
            </p:cNvPr>
            <p:cNvSpPr/>
            <p:nvPr/>
          </p:nvSpPr>
          <p:spPr>
            <a:xfrm>
              <a:off x="3133353" y="1484784"/>
              <a:ext cx="2880320"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2" name="그룹 35">
            <a:extLst>
              <a:ext uri="{FF2B5EF4-FFF2-40B4-BE49-F238E27FC236}">
                <a16:creationId xmlns:a16="http://schemas.microsoft.com/office/drawing/2014/main" id="{5B97458A-F21A-4AAC-9080-F27444AB99F1}"/>
              </a:ext>
            </a:extLst>
          </p:cNvPr>
          <p:cNvGrpSpPr/>
          <p:nvPr/>
        </p:nvGrpSpPr>
        <p:grpSpPr>
          <a:xfrm>
            <a:off x="1313297" y="2153677"/>
            <a:ext cx="2575283" cy="779118"/>
            <a:chOff x="1372495" y="2153677"/>
            <a:chExt cx="2575283" cy="779118"/>
          </a:xfrm>
        </p:grpSpPr>
        <p:sp>
          <p:nvSpPr>
            <p:cNvPr id="23" name="TextBox 22">
              <a:extLst>
                <a:ext uri="{FF2B5EF4-FFF2-40B4-BE49-F238E27FC236}">
                  <a16:creationId xmlns:a16="http://schemas.microsoft.com/office/drawing/2014/main" id="{79A77BC3-442C-4C5A-BE1A-6433604D1D7C}"/>
                </a:ext>
              </a:extLst>
            </p:cNvPr>
            <p:cNvSpPr txBox="1"/>
            <p:nvPr/>
          </p:nvSpPr>
          <p:spPr>
            <a:xfrm>
              <a:off x="1372495" y="2153677"/>
              <a:ext cx="2575283" cy="307777"/>
            </a:xfrm>
            <a:prstGeom prst="rect">
              <a:avLst/>
            </a:prstGeom>
            <a:noFill/>
          </p:spPr>
          <p:txBody>
            <a:bodyPr wrap="square" rtlCol="0" anchor="ctr">
              <a:spAutoFit/>
            </a:bodyPr>
            <a:lstStyle/>
            <a:p>
              <a:pPr algn="ctr"/>
              <a:r>
                <a:rPr lang="en-US" altLang="ko-KR" sz="1400" b="1" dirty="0">
                  <a:solidFill>
                    <a:srgbClr val="262626"/>
                  </a:solidFill>
                </a:rPr>
                <a:t>Compilation issues</a:t>
              </a:r>
              <a:endParaRPr lang="ko-KR" altLang="en-US" sz="1400" b="1" dirty="0">
                <a:solidFill>
                  <a:srgbClr val="262626"/>
                </a:solidFill>
              </a:endParaRPr>
            </a:p>
          </p:txBody>
        </p:sp>
        <p:sp>
          <p:nvSpPr>
            <p:cNvPr id="24" name="TextBox 23">
              <a:extLst>
                <a:ext uri="{FF2B5EF4-FFF2-40B4-BE49-F238E27FC236}">
                  <a16:creationId xmlns:a16="http://schemas.microsoft.com/office/drawing/2014/main" id="{E18DE4BA-ABA7-4AD4-96E1-F49D7589096A}"/>
                </a:ext>
              </a:extLst>
            </p:cNvPr>
            <p:cNvSpPr txBox="1"/>
            <p:nvPr/>
          </p:nvSpPr>
          <p:spPr>
            <a:xfrm>
              <a:off x="1379763" y="2471130"/>
              <a:ext cx="2567432" cy="461665"/>
            </a:xfrm>
            <a:prstGeom prst="rect">
              <a:avLst/>
            </a:prstGeom>
            <a:noFill/>
          </p:spPr>
          <p:txBody>
            <a:bodyPr wrap="square" rtlCol="0">
              <a:spAutoFit/>
            </a:bodyPr>
            <a:lstStyle/>
            <a:p>
              <a:pPr algn="ctr"/>
              <a:r>
                <a:rPr lang="en-US" altLang="ko-KR" sz="1200" dirty="0">
                  <a:solidFill>
                    <a:schemeClr val="bg1"/>
                  </a:solidFill>
                </a:rPr>
                <a:t>Mainly the compilation issues were created by syntax errors</a:t>
              </a:r>
            </a:p>
          </p:txBody>
        </p:sp>
      </p:grpSp>
      <p:grpSp>
        <p:nvGrpSpPr>
          <p:cNvPr id="25" name="Group 24">
            <a:extLst>
              <a:ext uri="{FF2B5EF4-FFF2-40B4-BE49-F238E27FC236}">
                <a16:creationId xmlns:a16="http://schemas.microsoft.com/office/drawing/2014/main" id="{B3972699-A0E6-4E10-A5ED-9D7894702AC1}"/>
              </a:ext>
            </a:extLst>
          </p:cNvPr>
          <p:cNvGrpSpPr/>
          <p:nvPr/>
        </p:nvGrpSpPr>
        <p:grpSpPr>
          <a:xfrm>
            <a:off x="8095920" y="2153678"/>
            <a:ext cx="3021374" cy="1030113"/>
            <a:chOff x="3122700" y="1484784"/>
            <a:chExt cx="2891151" cy="1152128"/>
          </a:xfrm>
        </p:grpSpPr>
        <p:sp>
          <p:nvSpPr>
            <p:cNvPr id="26" name="Rectangle 3">
              <a:extLst>
                <a:ext uri="{FF2B5EF4-FFF2-40B4-BE49-F238E27FC236}">
                  <a16:creationId xmlns:a16="http://schemas.microsoft.com/office/drawing/2014/main" id="{9729CFEF-C321-40B1-B25E-B628DE94E2FE}"/>
                </a:ext>
              </a:extLst>
            </p:cNvPr>
            <p:cNvSpPr/>
            <p:nvPr/>
          </p:nvSpPr>
          <p:spPr>
            <a:xfrm rot="5400000">
              <a:off x="3995936" y="620688"/>
              <a:ext cx="1152128" cy="2880320"/>
            </a:xfrm>
            <a:custGeom>
              <a:avLst/>
              <a:gdLst>
                <a:gd name="connsiteX0" fmla="*/ 0 w 2161651"/>
                <a:gd name="connsiteY0" fmla="*/ 0 h 1656184"/>
                <a:gd name="connsiteX1" fmla="*/ 1656184 w 2161651"/>
                <a:gd name="connsiteY1" fmla="*/ 0 h 1656184"/>
                <a:gd name="connsiteX2" fmla="*/ 1656184 w 2161651"/>
                <a:gd name="connsiteY2" fmla="*/ 640151 h 1656184"/>
                <a:gd name="connsiteX3" fmla="*/ 2161650 w 2161651"/>
                <a:gd name="connsiteY3" fmla="*/ 828092 h 1656184"/>
                <a:gd name="connsiteX4" fmla="*/ 1656184 w 2161651"/>
                <a:gd name="connsiteY4" fmla="*/ 1016033 h 1656184"/>
                <a:gd name="connsiteX5" fmla="*/ 1656184 w 2161651"/>
                <a:gd name="connsiteY5" fmla="*/ 1656184 h 1656184"/>
                <a:gd name="connsiteX6" fmla="*/ 0 w 2161651"/>
                <a:gd name="connsiteY6" fmla="*/ 1656184 h 1656184"/>
                <a:gd name="connsiteX7" fmla="*/ 0 w 2161651"/>
                <a:gd name="connsiteY7" fmla="*/ 0 h 165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1651" h="1656184">
                  <a:moveTo>
                    <a:pt x="0" y="0"/>
                  </a:moveTo>
                  <a:lnTo>
                    <a:pt x="1656184" y="0"/>
                  </a:lnTo>
                  <a:lnTo>
                    <a:pt x="1656184" y="640151"/>
                  </a:lnTo>
                  <a:lnTo>
                    <a:pt x="2161650" y="828092"/>
                  </a:lnTo>
                  <a:lnTo>
                    <a:pt x="1656184" y="1016033"/>
                  </a:lnTo>
                  <a:lnTo>
                    <a:pt x="1656184" y="1656184"/>
                  </a:lnTo>
                  <a:lnTo>
                    <a:pt x="0" y="165618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Rectangle 26">
              <a:extLst>
                <a:ext uri="{FF2B5EF4-FFF2-40B4-BE49-F238E27FC236}">
                  <a16:creationId xmlns:a16="http://schemas.microsoft.com/office/drawing/2014/main" id="{158C73C0-3B81-46AD-BD5D-64BC751A823C}"/>
                </a:ext>
              </a:extLst>
            </p:cNvPr>
            <p:cNvSpPr/>
            <p:nvPr/>
          </p:nvSpPr>
          <p:spPr>
            <a:xfrm>
              <a:off x="3122700" y="1484784"/>
              <a:ext cx="2891151"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8" name="그룹 36">
            <a:extLst>
              <a:ext uri="{FF2B5EF4-FFF2-40B4-BE49-F238E27FC236}">
                <a16:creationId xmlns:a16="http://schemas.microsoft.com/office/drawing/2014/main" id="{A45FFA4A-91C2-4A05-AC74-094F415B0B38}"/>
              </a:ext>
            </a:extLst>
          </p:cNvPr>
          <p:cNvGrpSpPr/>
          <p:nvPr/>
        </p:nvGrpSpPr>
        <p:grpSpPr>
          <a:xfrm>
            <a:off x="8318966" y="2173423"/>
            <a:ext cx="2575283" cy="895343"/>
            <a:chOff x="9230402" y="2173422"/>
            <a:chExt cx="2575283" cy="895343"/>
          </a:xfrm>
        </p:grpSpPr>
        <p:sp>
          <p:nvSpPr>
            <p:cNvPr id="29" name="TextBox 28">
              <a:extLst>
                <a:ext uri="{FF2B5EF4-FFF2-40B4-BE49-F238E27FC236}">
                  <a16:creationId xmlns:a16="http://schemas.microsoft.com/office/drawing/2014/main" id="{05261F66-E15E-4090-9B16-5751B5578674}"/>
                </a:ext>
              </a:extLst>
            </p:cNvPr>
            <p:cNvSpPr txBox="1"/>
            <p:nvPr/>
          </p:nvSpPr>
          <p:spPr>
            <a:xfrm>
              <a:off x="9230402" y="2173422"/>
              <a:ext cx="2575283" cy="307777"/>
            </a:xfrm>
            <a:prstGeom prst="rect">
              <a:avLst/>
            </a:prstGeom>
            <a:noFill/>
          </p:spPr>
          <p:txBody>
            <a:bodyPr wrap="square" rtlCol="0" anchor="ctr">
              <a:spAutoFit/>
            </a:bodyPr>
            <a:lstStyle/>
            <a:p>
              <a:pPr algn="ctr"/>
              <a:r>
                <a:rPr lang="en-US" altLang="ko-KR" sz="1400" b="1" dirty="0">
                  <a:solidFill>
                    <a:srgbClr val="262626"/>
                  </a:solidFill>
                </a:rPr>
                <a:t>Database issues</a:t>
              </a:r>
              <a:endParaRPr lang="ko-KR" altLang="en-US" sz="1400" b="1" dirty="0">
                <a:solidFill>
                  <a:srgbClr val="262626"/>
                </a:solidFill>
              </a:endParaRPr>
            </a:p>
          </p:txBody>
        </p:sp>
        <p:sp>
          <p:nvSpPr>
            <p:cNvPr id="30" name="TextBox 29">
              <a:extLst>
                <a:ext uri="{FF2B5EF4-FFF2-40B4-BE49-F238E27FC236}">
                  <a16:creationId xmlns:a16="http://schemas.microsoft.com/office/drawing/2014/main" id="{357DD0AA-A723-45A6-99AB-327A94014263}"/>
                </a:ext>
              </a:extLst>
            </p:cNvPr>
            <p:cNvSpPr txBox="1"/>
            <p:nvPr/>
          </p:nvSpPr>
          <p:spPr>
            <a:xfrm>
              <a:off x="9238253" y="2422434"/>
              <a:ext cx="2567432" cy="646331"/>
            </a:xfrm>
            <a:prstGeom prst="rect">
              <a:avLst/>
            </a:prstGeom>
            <a:noFill/>
          </p:spPr>
          <p:txBody>
            <a:bodyPr wrap="square" rtlCol="0">
              <a:spAutoFit/>
            </a:bodyPr>
            <a:lstStyle/>
            <a:p>
              <a:pPr algn="ctr"/>
              <a:r>
                <a:rPr lang="en-US" altLang="ko-KR" sz="1200" dirty="0">
                  <a:solidFill>
                    <a:schemeClr val="bg1"/>
                  </a:solidFill>
                </a:rPr>
                <a:t>When the duplicate information is sent  while there is unique constraint.</a:t>
              </a:r>
            </a:p>
          </p:txBody>
        </p:sp>
      </p:grpSp>
      <p:sp>
        <p:nvSpPr>
          <p:cNvPr id="31" name="TextBox 30">
            <a:extLst>
              <a:ext uri="{FF2B5EF4-FFF2-40B4-BE49-F238E27FC236}">
                <a16:creationId xmlns:a16="http://schemas.microsoft.com/office/drawing/2014/main" id="{348EF27A-6EC2-4FA9-BE3D-3252830492C4}"/>
              </a:ext>
            </a:extLst>
          </p:cNvPr>
          <p:cNvSpPr txBox="1"/>
          <p:nvPr/>
        </p:nvSpPr>
        <p:spPr>
          <a:xfrm>
            <a:off x="1443627" y="3347399"/>
            <a:ext cx="2314620" cy="400110"/>
          </a:xfrm>
          <a:prstGeom prst="rect">
            <a:avLst/>
          </a:prstGeom>
          <a:noFill/>
        </p:spPr>
        <p:txBody>
          <a:bodyPr wrap="square" rtlCol="0" anchor="ctr">
            <a:spAutoFit/>
          </a:bodyPr>
          <a:lstStyle/>
          <a:p>
            <a:pPr algn="ctr"/>
            <a:r>
              <a:rPr lang="en-US" altLang="ko-KR" sz="2000" b="1" dirty="0">
                <a:solidFill>
                  <a:schemeClr val="bg1"/>
                </a:solidFill>
              </a:rPr>
              <a:t>Solution</a:t>
            </a:r>
            <a:endParaRPr lang="ko-KR" altLang="en-US" sz="2000" b="1" dirty="0">
              <a:solidFill>
                <a:schemeClr val="bg1"/>
              </a:solidFill>
            </a:endParaRPr>
          </a:p>
        </p:txBody>
      </p:sp>
      <p:sp>
        <p:nvSpPr>
          <p:cNvPr id="32" name="TextBox 31">
            <a:extLst>
              <a:ext uri="{FF2B5EF4-FFF2-40B4-BE49-F238E27FC236}">
                <a16:creationId xmlns:a16="http://schemas.microsoft.com/office/drawing/2014/main" id="{E52D0D23-3C8B-4496-A8CD-2FD20F96CDE5}"/>
              </a:ext>
            </a:extLst>
          </p:cNvPr>
          <p:cNvSpPr txBox="1"/>
          <p:nvPr/>
        </p:nvSpPr>
        <p:spPr>
          <a:xfrm>
            <a:off x="1301930" y="4060146"/>
            <a:ext cx="2598017" cy="1015663"/>
          </a:xfrm>
          <a:prstGeom prst="rect">
            <a:avLst/>
          </a:prstGeom>
          <a:noFill/>
        </p:spPr>
        <p:txBody>
          <a:bodyPr wrap="square" rtlCol="0">
            <a:spAutoFit/>
          </a:bodyPr>
          <a:lstStyle/>
          <a:p>
            <a:pPr algn="ctr"/>
            <a:r>
              <a:rPr lang="en-US" altLang="ko-KR" sz="1200" dirty="0">
                <a:solidFill>
                  <a:srgbClr val="262626"/>
                </a:solidFill>
              </a:rPr>
              <a:t>To over come the compilation issues we have to check the code thoroughly, check for logic database link and syntax errors . Understand the error and fix it</a:t>
            </a:r>
          </a:p>
        </p:txBody>
      </p:sp>
      <p:sp>
        <p:nvSpPr>
          <p:cNvPr id="33" name="TextBox 32">
            <a:extLst>
              <a:ext uri="{FF2B5EF4-FFF2-40B4-BE49-F238E27FC236}">
                <a16:creationId xmlns:a16="http://schemas.microsoft.com/office/drawing/2014/main" id="{3934DD69-ED41-45AD-81D2-73FAD57CBE95}"/>
              </a:ext>
            </a:extLst>
          </p:cNvPr>
          <p:cNvSpPr txBox="1"/>
          <p:nvPr/>
        </p:nvSpPr>
        <p:spPr>
          <a:xfrm>
            <a:off x="8487186" y="3372806"/>
            <a:ext cx="2238840" cy="400110"/>
          </a:xfrm>
          <a:prstGeom prst="rect">
            <a:avLst/>
          </a:prstGeom>
          <a:noFill/>
        </p:spPr>
        <p:txBody>
          <a:bodyPr wrap="square" rtlCol="0" anchor="ctr">
            <a:spAutoFit/>
          </a:bodyPr>
          <a:lstStyle/>
          <a:p>
            <a:pPr algn="ctr"/>
            <a:r>
              <a:rPr lang="en-US" altLang="ko-KR" sz="2000" b="1" dirty="0">
                <a:solidFill>
                  <a:schemeClr val="bg1"/>
                </a:solidFill>
              </a:rPr>
              <a:t>Solution</a:t>
            </a:r>
            <a:endParaRPr lang="ko-KR" altLang="en-US" sz="2000" b="1" dirty="0">
              <a:solidFill>
                <a:schemeClr val="bg1"/>
              </a:solidFill>
            </a:endParaRPr>
          </a:p>
        </p:txBody>
      </p:sp>
      <p:sp>
        <p:nvSpPr>
          <p:cNvPr id="34" name="TextBox 33">
            <a:extLst>
              <a:ext uri="{FF2B5EF4-FFF2-40B4-BE49-F238E27FC236}">
                <a16:creationId xmlns:a16="http://schemas.microsoft.com/office/drawing/2014/main" id="{B88C17CB-8B4B-44B8-877F-C5288DD8A3B0}"/>
              </a:ext>
            </a:extLst>
          </p:cNvPr>
          <p:cNvSpPr txBox="1"/>
          <p:nvPr/>
        </p:nvSpPr>
        <p:spPr>
          <a:xfrm>
            <a:off x="8350128" y="4102780"/>
            <a:ext cx="2512959" cy="1384995"/>
          </a:xfrm>
          <a:prstGeom prst="rect">
            <a:avLst/>
          </a:prstGeom>
          <a:noFill/>
        </p:spPr>
        <p:txBody>
          <a:bodyPr wrap="square" rtlCol="0">
            <a:spAutoFit/>
          </a:bodyPr>
          <a:lstStyle/>
          <a:p>
            <a:pPr algn="ctr"/>
            <a:r>
              <a:rPr lang="en-US" altLang="ko-KR" sz="1200" dirty="0">
                <a:solidFill>
                  <a:srgbClr val="262626"/>
                </a:solidFill>
              </a:rPr>
              <a:t>The database issues can be solved by correct mapping and providing correct information, sometimes duplicate information gives errors so providing unique when required is important.</a:t>
            </a:r>
          </a:p>
          <a:p>
            <a:pPr algn="ctr"/>
            <a:endParaRPr lang="en-US" altLang="ko-KR" sz="1200" dirty="0">
              <a:solidFill>
                <a:srgbClr val="262626"/>
              </a:solidFill>
            </a:endParaRPr>
          </a:p>
        </p:txBody>
      </p:sp>
    </p:spTree>
    <p:extLst>
      <p:ext uri="{BB962C8B-B14F-4D97-AF65-F5344CB8AC3E}">
        <p14:creationId xmlns:p14="http://schemas.microsoft.com/office/powerpoint/2010/main" val="4184600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1">
            <a:extLst>
              <a:ext uri="{FF2B5EF4-FFF2-40B4-BE49-F238E27FC236}">
                <a16:creationId xmlns:a16="http://schemas.microsoft.com/office/drawing/2014/main" id="{74BCC53E-C3FC-4855-8E4F-46BE5A8C3D4D}"/>
              </a:ext>
            </a:extLst>
          </p:cNvPr>
          <p:cNvSpPr/>
          <p:nvPr/>
        </p:nvSpPr>
        <p:spPr>
          <a:xfrm>
            <a:off x="1" y="4995940"/>
            <a:ext cx="5678904" cy="1862060"/>
          </a:xfrm>
          <a:custGeom>
            <a:avLst/>
            <a:gdLst>
              <a:gd name="connsiteX0" fmla="*/ 0 w 5667375"/>
              <a:gd name="connsiteY0" fmla="*/ 0 h 2771775"/>
              <a:gd name="connsiteX1" fmla="*/ 5667375 w 5667375"/>
              <a:gd name="connsiteY1" fmla="*/ 0 h 2771775"/>
              <a:gd name="connsiteX2" fmla="*/ 5667375 w 5667375"/>
              <a:gd name="connsiteY2" fmla="*/ 2771775 h 2771775"/>
              <a:gd name="connsiteX3" fmla="*/ 0 w 5667375"/>
              <a:gd name="connsiteY3" fmla="*/ 2771775 h 2771775"/>
              <a:gd name="connsiteX4" fmla="*/ 0 w 5667375"/>
              <a:gd name="connsiteY4" fmla="*/ 0 h 2771775"/>
              <a:gd name="connsiteX0" fmla="*/ 0 w 6819900"/>
              <a:gd name="connsiteY0" fmla="*/ 9525 h 2781300"/>
              <a:gd name="connsiteX1" fmla="*/ 6819900 w 6819900"/>
              <a:gd name="connsiteY1" fmla="*/ 0 h 2781300"/>
              <a:gd name="connsiteX2" fmla="*/ 5667375 w 6819900"/>
              <a:gd name="connsiteY2" fmla="*/ 2781300 h 2781300"/>
              <a:gd name="connsiteX3" fmla="*/ 0 w 6819900"/>
              <a:gd name="connsiteY3" fmla="*/ 2781300 h 2781300"/>
              <a:gd name="connsiteX4" fmla="*/ 0 w 6819900"/>
              <a:gd name="connsiteY4" fmla="*/ 9525 h 2781300"/>
              <a:gd name="connsiteX0" fmla="*/ 0 w 6858000"/>
              <a:gd name="connsiteY0" fmla="*/ 19050 h 2790825"/>
              <a:gd name="connsiteX1" fmla="*/ 6858000 w 6858000"/>
              <a:gd name="connsiteY1" fmla="*/ 0 h 2790825"/>
              <a:gd name="connsiteX2" fmla="*/ 5667375 w 6858000"/>
              <a:gd name="connsiteY2" fmla="*/ 2790825 h 2790825"/>
              <a:gd name="connsiteX3" fmla="*/ 0 w 6858000"/>
              <a:gd name="connsiteY3" fmla="*/ 2790825 h 2790825"/>
              <a:gd name="connsiteX4" fmla="*/ 0 w 6858000"/>
              <a:gd name="connsiteY4" fmla="*/ 19050 h 2790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0" h="2790825">
                <a:moveTo>
                  <a:pt x="0" y="19050"/>
                </a:moveTo>
                <a:lnTo>
                  <a:pt x="6858000" y="0"/>
                </a:lnTo>
                <a:lnTo>
                  <a:pt x="5667375" y="2790825"/>
                </a:lnTo>
                <a:lnTo>
                  <a:pt x="0" y="2790825"/>
                </a:lnTo>
                <a:lnTo>
                  <a:pt x="0" y="1905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id="{EF406727-78C9-43FC-AFBC-47AA98A5492E}"/>
              </a:ext>
            </a:extLst>
          </p:cNvPr>
          <p:cNvSpPr txBox="1"/>
          <p:nvPr/>
        </p:nvSpPr>
        <p:spPr>
          <a:xfrm>
            <a:off x="780139" y="4995941"/>
            <a:ext cx="4772935" cy="1107996"/>
          </a:xfrm>
          <a:prstGeom prst="rect">
            <a:avLst/>
          </a:prstGeom>
          <a:noFill/>
        </p:spPr>
        <p:txBody>
          <a:bodyPr wrap="square" lIns="36000" tIns="0" rIns="36000" bIns="0" rtlCol="0" anchor="ctr">
            <a:spAutoFit/>
          </a:bodyPr>
          <a:lstStyle/>
          <a:p>
            <a:r>
              <a:rPr lang="en-US" altLang="ko-KR" sz="3600" dirty="0">
                <a:solidFill>
                  <a:schemeClr val="bg1"/>
                </a:solidFill>
                <a:latin typeface="+mj-lt"/>
              </a:rPr>
              <a:t>College management system</a:t>
            </a:r>
            <a:endParaRPr lang="ko-KR" altLang="en-US" sz="3600" dirty="0">
              <a:solidFill>
                <a:schemeClr val="bg1"/>
              </a:solidFill>
              <a:latin typeface="+mj-lt"/>
            </a:endParaRPr>
          </a:p>
        </p:txBody>
      </p:sp>
      <p:sp>
        <p:nvSpPr>
          <p:cNvPr id="5" name="TextBox 4">
            <a:extLst>
              <a:ext uri="{FF2B5EF4-FFF2-40B4-BE49-F238E27FC236}">
                <a16:creationId xmlns:a16="http://schemas.microsoft.com/office/drawing/2014/main" id="{8F405792-813D-4983-B804-72B341E9FC8B}"/>
              </a:ext>
            </a:extLst>
          </p:cNvPr>
          <p:cNvSpPr txBox="1"/>
          <p:nvPr/>
        </p:nvSpPr>
        <p:spPr>
          <a:xfrm>
            <a:off x="551542" y="949343"/>
            <a:ext cx="5890592" cy="523220"/>
          </a:xfrm>
          <a:prstGeom prst="rect">
            <a:avLst/>
          </a:prstGeom>
          <a:noFill/>
        </p:spPr>
        <p:txBody>
          <a:bodyPr wrap="square" rtlCol="0">
            <a:spAutoFit/>
          </a:bodyPr>
          <a:lstStyle/>
          <a:p>
            <a:r>
              <a:rPr lang="en-US" altLang="ko-KR" sz="2800" b="1" dirty="0">
                <a:solidFill>
                  <a:schemeClr val="accent1"/>
                </a:solidFill>
                <a:cs typeface="Arial" pitchFamily="34" charset="0"/>
              </a:rPr>
              <a:t>Testing</a:t>
            </a:r>
            <a:endParaRPr lang="ko-KR" altLang="en-US" sz="2800" b="1" dirty="0">
              <a:solidFill>
                <a:schemeClr val="accent1"/>
              </a:solidFill>
              <a:cs typeface="Arial" pitchFamily="34" charset="0"/>
            </a:endParaRPr>
          </a:p>
        </p:txBody>
      </p:sp>
      <p:sp>
        <p:nvSpPr>
          <p:cNvPr id="10" name="Text Placeholder 27">
            <a:extLst>
              <a:ext uri="{FF2B5EF4-FFF2-40B4-BE49-F238E27FC236}">
                <a16:creationId xmlns:a16="http://schemas.microsoft.com/office/drawing/2014/main" id="{85B749CD-8027-4111-BC18-8584ED14EFCC}"/>
              </a:ext>
            </a:extLst>
          </p:cNvPr>
          <p:cNvSpPr txBox="1">
            <a:spLocks/>
          </p:cNvSpPr>
          <p:nvPr/>
        </p:nvSpPr>
        <p:spPr>
          <a:xfrm>
            <a:off x="551543" y="1460593"/>
            <a:ext cx="4614015" cy="469807"/>
          </a:xfrm>
          <a:prstGeom prst="rect">
            <a:avLst/>
          </a:prstGeom>
          <a:solidFill>
            <a:schemeClr val="accent2"/>
          </a:solidFill>
          <a:ln w="28575">
            <a:noFill/>
          </a:ln>
        </p:spPr>
        <p:txBody>
          <a:bodyPr lIns="91440" tIns="91440" anchor="ctr"/>
          <a:lstStyle>
            <a:lvl1pPr marL="0" indent="0" algn="l" defTabSz="914400" rtl="0" eaLnBrk="1" latinLnBrk="1" hangingPunct="1">
              <a:lnSpc>
                <a:spcPct val="90000"/>
              </a:lnSpc>
              <a:spcBef>
                <a:spcPts val="1000"/>
              </a:spcBef>
              <a:buFontTx/>
              <a:buNone/>
              <a:defRPr sz="3200" b="1" kern="1200">
                <a:solidFill>
                  <a:schemeClr val="bg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marR="0" lvl="0" indent="-285750" algn="l" defTabSz="457200" rtl="0" eaLnBrk="1" fontAlgn="auto" latinLnBrk="0" hangingPunct="1">
              <a:lnSpc>
                <a:spcPct val="100000"/>
              </a:lnSpc>
              <a:spcBef>
                <a:spcPts val="0"/>
              </a:spcBef>
              <a:spcAft>
                <a:spcPts val="1000"/>
              </a:spcAft>
              <a:buClr>
                <a:prstClr val="white"/>
              </a:buClr>
              <a:buSzPct val="100000"/>
              <a:buFont typeface="Arial"/>
              <a:buChar char="•"/>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Testing result for login/Registration : Pass</a:t>
            </a:r>
          </a:p>
        </p:txBody>
      </p:sp>
      <p:sp>
        <p:nvSpPr>
          <p:cNvPr id="19" name="Text Placeholder 27">
            <a:extLst>
              <a:ext uri="{FF2B5EF4-FFF2-40B4-BE49-F238E27FC236}">
                <a16:creationId xmlns:a16="http://schemas.microsoft.com/office/drawing/2014/main" id="{B2A3EADD-D53A-6779-F79B-1C5F6ACD38DB}"/>
              </a:ext>
            </a:extLst>
          </p:cNvPr>
          <p:cNvSpPr txBox="1">
            <a:spLocks/>
          </p:cNvSpPr>
          <p:nvPr/>
        </p:nvSpPr>
        <p:spPr>
          <a:xfrm>
            <a:off x="551542" y="1872303"/>
            <a:ext cx="4614016" cy="456658"/>
          </a:xfrm>
          <a:prstGeom prst="rect">
            <a:avLst/>
          </a:prstGeom>
          <a:solidFill>
            <a:schemeClr val="accent3"/>
          </a:solidFill>
          <a:ln w="28575">
            <a:noFill/>
          </a:ln>
        </p:spPr>
        <p:txBody>
          <a:bodyPr lIns="91440" tIns="91440" anchor="ctr"/>
          <a:lstStyle>
            <a:lvl1pPr marL="0" indent="0" algn="l" defTabSz="914400" rtl="0" eaLnBrk="1" latinLnBrk="1" hangingPunct="1">
              <a:lnSpc>
                <a:spcPct val="90000"/>
              </a:lnSpc>
              <a:spcBef>
                <a:spcPts val="1000"/>
              </a:spcBef>
              <a:buFontTx/>
              <a:buNone/>
              <a:defRPr sz="3200" b="1" kern="1200">
                <a:solidFill>
                  <a:schemeClr val="bg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marR="0" lvl="0" indent="-285750" algn="l" defTabSz="457200" rtl="0" eaLnBrk="1" fontAlgn="auto" latinLnBrk="0" hangingPunct="1">
              <a:lnSpc>
                <a:spcPct val="100000"/>
              </a:lnSpc>
              <a:spcBef>
                <a:spcPts val="0"/>
              </a:spcBef>
              <a:spcAft>
                <a:spcPts val="1000"/>
              </a:spcAft>
              <a:buClr>
                <a:prstClr val="white"/>
              </a:buClr>
              <a:buSzPct val="100000"/>
              <a:buFont typeface="Arial"/>
              <a:buChar char="•"/>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285750" marR="0" lvl="0" indent="-285750" algn="l" defTabSz="457200" rtl="0" eaLnBrk="1" fontAlgn="auto" latinLnBrk="0" hangingPunct="1">
              <a:lnSpc>
                <a:spcPct val="100000"/>
              </a:lnSpc>
              <a:spcBef>
                <a:spcPts val="0"/>
              </a:spcBef>
              <a:spcAft>
                <a:spcPts val="1000"/>
              </a:spcAft>
              <a:buClr>
                <a:prstClr val="white"/>
              </a:buClr>
              <a:buSzPct val="100000"/>
              <a:buFont typeface="Arial"/>
              <a:buChar char="•"/>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Testing tools used: Junit</a:t>
            </a:r>
          </a:p>
          <a:p>
            <a:pPr algn="ctr"/>
            <a:endParaRPr lang="en-US" altLang="ko-KR" sz="1400" b="0" dirty="0"/>
          </a:p>
        </p:txBody>
      </p:sp>
      <p:pic>
        <p:nvPicPr>
          <p:cNvPr id="11" name="Picture 10">
            <a:extLst>
              <a:ext uri="{FF2B5EF4-FFF2-40B4-BE49-F238E27FC236}">
                <a16:creationId xmlns:a16="http://schemas.microsoft.com/office/drawing/2014/main" id="{98EDEC29-852C-531B-29F5-66AABE967D38}"/>
              </a:ext>
            </a:extLst>
          </p:cNvPr>
          <p:cNvPicPr>
            <a:picLocks noChangeAspect="1"/>
          </p:cNvPicPr>
          <p:nvPr/>
        </p:nvPicPr>
        <p:blipFill rotWithShape="1">
          <a:blip r:embed="rId2"/>
          <a:srcRect l="24175" t="21359" r="12185" b="35120"/>
          <a:stretch/>
        </p:blipFill>
        <p:spPr>
          <a:xfrm>
            <a:off x="5309938" y="1460593"/>
            <a:ext cx="6621650" cy="2501807"/>
          </a:xfrm>
          <a:prstGeom prst="rect">
            <a:avLst/>
          </a:prstGeom>
        </p:spPr>
      </p:pic>
    </p:spTree>
    <p:extLst>
      <p:ext uri="{BB962C8B-B14F-4D97-AF65-F5344CB8AC3E}">
        <p14:creationId xmlns:p14="http://schemas.microsoft.com/office/powerpoint/2010/main" val="1586004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5400" b="0" i="0" u="none" strike="noStrike" kern="1200" cap="none" spc="0" normalizeH="0" baseline="0" noProof="0" dirty="0">
                <a:ln>
                  <a:noFill/>
                </a:ln>
                <a:solidFill>
                  <a:prstClr val="black">
                    <a:lumMod val="85000"/>
                    <a:lumOff val="15000"/>
                  </a:prstClr>
                </a:solidFill>
                <a:effectLst/>
                <a:uLnTx/>
                <a:uFillTx/>
                <a:latin typeface="Arial"/>
                <a:cs typeface="Arial" pitchFamily="34" charset="0"/>
              </a:rPr>
              <a:t>Features About the module</a:t>
            </a:r>
          </a:p>
        </p:txBody>
      </p:sp>
      <p:grpSp>
        <p:nvGrpSpPr>
          <p:cNvPr id="3" name="Group 2">
            <a:extLst>
              <a:ext uri="{FF2B5EF4-FFF2-40B4-BE49-F238E27FC236}">
                <a16:creationId xmlns:a16="http://schemas.microsoft.com/office/drawing/2014/main" id="{CA04B748-2871-49B6-8C7A-BB54AE9F32CB}"/>
              </a:ext>
            </a:extLst>
          </p:cNvPr>
          <p:cNvGrpSpPr/>
          <p:nvPr/>
        </p:nvGrpSpPr>
        <p:grpSpPr>
          <a:xfrm>
            <a:off x="4252308" y="2115796"/>
            <a:ext cx="3687387" cy="3574990"/>
            <a:chOff x="3288723" y="2581130"/>
            <a:chExt cx="2581734" cy="2503039"/>
          </a:xfrm>
        </p:grpSpPr>
        <p:sp>
          <p:nvSpPr>
            <p:cNvPr id="4" name="Regular Pentagon 15">
              <a:extLst>
                <a:ext uri="{FF2B5EF4-FFF2-40B4-BE49-F238E27FC236}">
                  <a16:creationId xmlns:a16="http://schemas.microsoft.com/office/drawing/2014/main" id="{E3CED534-0B7D-4B85-9ADC-96A5B42452CE}"/>
                </a:ext>
              </a:extLst>
            </p:cNvPr>
            <p:cNvSpPr/>
            <p:nvPr/>
          </p:nvSpPr>
          <p:spPr>
            <a:xfrm rot="2164840">
              <a:off x="4247108" y="2581130"/>
              <a:ext cx="1197658" cy="876467"/>
            </a:xfrm>
            <a:custGeom>
              <a:avLst/>
              <a:gdLst/>
              <a:ahLst/>
              <a:cxnLst/>
              <a:rect l="l" t="t" r="r" b="b"/>
              <a:pathLst>
                <a:path w="1197658" h="876467">
                  <a:moveTo>
                    <a:pt x="127345" y="238132"/>
                  </a:moveTo>
                  <a:lnTo>
                    <a:pt x="535403" y="237828"/>
                  </a:lnTo>
                  <a:lnTo>
                    <a:pt x="862290" y="0"/>
                  </a:lnTo>
                  <a:lnTo>
                    <a:pt x="1197658" y="243999"/>
                  </a:lnTo>
                  <a:lnTo>
                    <a:pt x="1069559" y="638797"/>
                  </a:lnTo>
                  <a:lnTo>
                    <a:pt x="662192" y="638797"/>
                  </a:lnTo>
                  <a:lnTo>
                    <a:pt x="336034" y="876467"/>
                  </a:lnTo>
                  <a:lnTo>
                    <a:pt x="0" y="63283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gular Pentagon 35">
              <a:extLst>
                <a:ext uri="{FF2B5EF4-FFF2-40B4-BE49-F238E27FC236}">
                  <a16:creationId xmlns:a16="http://schemas.microsoft.com/office/drawing/2014/main" id="{925BE9A4-0C60-4790-9CAC-C957B78330E7}"/>
                </a:ext>
              </a:extLst>
            </p:cNvPr>
            <p:cNvSpPr/>
            <p:nvPr/>
          </p:nvSpPr>
          <p:spPr>
            <a:xfrm rot="6473068">
              <a:off x="4833395" y="3385789"/>
              <a:ext cx="1197658" cy="876467"/>
            </a:xfrm>
            <a:custGeom>
              <a:avLst/>
              <a:gdLst/>
              <a:ahLst/>
              <a:cxnLst/>
              <a:rect l="l" t="t" r="r" b="b"/>
              <a:pathLst>
                <a:path w="1197658" h="876467">
                  <a:moveTo>
                    <a:pt x="0" y="632836"/>
                  </a:moveTo>
                  <a:lnTo>
                    <a:pt x="127345" y="238132"/>
                  </a:lnTo>
                  <a:lnTo>
                    <a:pt x="535403" y="237828"/>
                  </a:lnTo>
                  <a:lnTo>
                    <a:pt x="862290" y="0"/>
                  </a:lnTo>
                  <a:lnTo>
                    <a:pt x="1197658" y="243999"/>
                  </a:lnTo>
                  <a:lnTo>
                    <a:pt x="1069559" y="638797"/>
                  </a:lnTo>
                  <a:lnTo>
                    <a:pt x="662192" y="638797"/>
                  </a:lnTo>
                  <a:lnTo>
                    <a:pt x="336035" y="876467"/>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gular Pentagon 37">
              <a:extLst>
                <a:ext uri="{FF2B5EF4-FFF2-40B4-BE49-F238E27FC236}">
                  <a16:creationId xmlns:a16="http://schemas.microsoft.com/office/drawing/2014/main" id="{53B96AEC-528E-4BAD-8BFC-6354B64BB9C9}"/>
                </a:ext>
              </a:extLst>
            </p:cNvPr>
            <p:cNvSpPr/>
            <p:nvPr/>
          </p:nvSpPr>
          <p:spPr>
            <a:xfrm rot="8632343">
              <a:off x="4243030" y="4205463"/>
              <a:ext cx="1196928" cy="878706"/>
            </a:xfrm>
            <a:custGeom>
              <a:avLst/>
              <a:gdLst/>
              <a:ahLst/>
              <a:cxnLst/>
              <a:rect l="l" t="t" r="r" b="b"/>
              <a:pathLst>
                <a:path w="1196928" h="878706">
                  <a:moveTo>
                    <a:pt x="128099" y="638797"/>
                  </a:moveTo>
                  <a:lnTo>
                    <a:pt x="0" y="244000"/>
                  </a:lnTo>
                  <a:lnTo>
                    <a:pt x="335369" y="0"/>
                  </a:lnTo>
                  <a:lnTo>
                    <a:pt x="665336" y="240070"/>
                  </a:lnTo>
                  <a:lnTo>
                    <a:pt x="1069585" y="240372"/>
                  </a:lnTo>
                  <a:lnTo>
                    <a:pt x="1196928" y="635075"/>
                  </a:lnTo>
                  <a:lnTo>
                    <a:pt x="860895" y="878706"/>
                  </a:lnTo>
                  <a:lnTo>
                    <a:pt x="531665" y="63879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gular Pentagon 41">
              <a:extLst>
                <a:ext uri="{FF2B5EF4-FFF2-40B4-BE49-F238E27FC236}">
                  <a16:creationId xmlns:a16="http://schemas.microsoft.com/office/drawing/2014/main" id="{CE98156A-3959-476A-A520-6D4BEDFBEDC1}"/>
                </a:ext>
              </a:extLst>
            </p:cNvPr>
            <p:cNvSpPr/>
            <p:nvPr/>
          </p:nvSpPr>
          <p:spPr>
            <a:xfrm rot="15152844">
              <a:off x="3277556" y="3892313"/>
              <a:ext cx="1197658" cy="876467"/>
            </a:xfrm>
            <a:custGeom>
              <a:avLst/>
              <a:gdLst/>
              <a:ahLst/>
              <a:cxnLst/>
              <a:rect l="l" t="t" r="r" b="b"/>
              <a:pathLst>
                <a:path w="1197658" h="876467">
                  <a:moveTo>
                    <a:pt x="1197658" y="243999"/>
                  </a:moveTo>
                  <a:lnTo>
                    <a:pt x="1069559" y="638797"/>
                  </a:lnTo>
                  <a:lnTo>
                    <a:pt x="662192" y="638797"/>
                  </a:lnTo>
                  <a:lnTo>
                    <a:pt x="336034" y="876467"/>
                  </a:lnTo>
                  <a:lnTo>
                    <a:pt x="0" y="632836"/>
                  </a:lnTo>
                  <a:lnTo>
                    <a:pt x="127344" y="238132"/>
                  </a:lnTo>
                  <a:lnTo>
                    <a:pt x="535402" y="237828"/>
                  </a:lnTo>
                  <a:lnTo>
                    <a:pt x="86229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gular Pentagon 44">
              <a:extLst>
                <a:ext uri="{FF2B5EF4-FFF2-40B4-BE49-F238E27FC236}">
                  <a16:creationId xmlns:a16="http://schemas.microsoft.com/office/drawing/2014/main" id="{729B0B9F-7AC5-4FA9-B098-97AD8EBA04AE}"/>
                </a:ext>
              </a:extLst>
            </p:cNvPr>
            <p:cNvSpPr/>
            <p:nvPr/>
          </p:nvSpPr>
          <p:spPr>
            <a:xfrm rot="19485148">
              <a:off x="3288723" y="2884626"/>
              <a:ext cx="1197657" cy="876466"/>
            </a:xfrm>
            <a:custGeom>
              <a:avLst/>
              <a:gdLst/>
              <a:ahLst/>
              <a:cxnLst/>
              <a:rect l="l" t="t" r="r" b="b"/>
              <a:pathLst>
                <a:path w="1197657" h="876466">
                  <a:moveTo>
                    <a:pt x="862289" y="0"/>
                  </a:moveTo>
                  <a:lnTo>
                    <a:pt x="1197657" y="243999"/>
                  </a:lnTo>
                  <a:lnTo>
                    <a:pt x="1069558" y="638797"/>
                  </a:lnTo>
                  <a:lnTo>
                    <a:pt x="662191" y="638797"/>
                  </a:lnTo>
                  <a:lnTo>
                    <a:pt x="336034" y="876466"/>
                  </a:lnTo>
                  <a:lnTo>
                    <a:pt x="0" y="632836"/>
                  </a:lnTo>
                  <a:lnTo>
                    <a:pt x="127344" y="238131"/>
                  </a:lnTo>
                  <a:lnTo>
                    <a:pt x="535402" y="2378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 name="Group 8">
            <a:extLst>
              <a:ext uri="{FF2B5EF4-FFF2-40B4-BE49-F238E27FC236}">
                <a16:creationId xmlns:a16="http://schemas.microsoft.com/office/drawing/2014/main" id="{719C3D07-3537-4B12-83A1-1C5B6BF4A362}"/>
              </a:ext>
            </a:extLst>
          </p:cNvPr>
          <p:cNvGrpSpPr/>
          <p:nvPr/>
        </p:nvGrpSpPr>
        <p:grpSpPr>
          <a:xfrm>
            <a:off x="5455658" y="3532533"/>
            <a:ext cx="1280683" cy="733351"/>
            <a:chOff x="3340671" y="1947423"/>
            <a:chExt cx="1429684" cy="733351"/>
          </a:xfrm>
        </p:grpSpPr>
        <p:sp>
          <p:nvSpPr>
            <p:cNvPr id="10" name="TextBox 9">
              <a:extLst>
                <a:ext uri="{FF2B5EF4-FFF2-40B4-BE49-F238E27FC236}">
                  <a16:creationId xmlns:a16="http://schemas.microsoft.com/office/drawing/2014/main" id="{3EEF111B-28FE-441C-9F75-99C4290528DB}"/>
                </a:ext>
              </a:extLst>
            </p:cNvPr>
            <p:cNvSpPr txBox="1"/>
            <p:nvPr/>
          </p:nvSpPr>
          <p:spPr>
            <a:xfrm>
              <a:off x="3340671" y="1947423"/>
              <a:ext cx="1429684"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Features of</a:t>
              </a:r>
              <a:endParaRPr lang="ko-KR" altLang="en-US" sz="1400" b="1"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CC91DB41-6BCE-42EE-8754-E1467303216E}"/>
                </a:ext>
              </a:extLst>
            </p:cNvPr>
            <p:cNvSpPr txBox="1"/>
            <p:nvPr/>
          </p:nvSpPr>
          <p:spPr>
            <a:xfrm>
              <a:off x="3340671" y="2219109"/>
              <a:ext cx="1429684"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My</a:t>
              </a:r>
            </a:p>
            <a:p>
              <a:pPr algn="ctr"/>
              <a:r>
                <a:rPr lang="en-US" altLang="ko-KR" sz="1200" dirty="0">
                  <a:solidFill>
                    <a:schemeClr val="tx1">
                      <a:lumMod val="75000"/>
                      <a:lumOff val="25000"/>
                    </a:schemeClr>
                  </a:solidFill>
                  <a:cs typeface="Arial" pitchFamily="34" charset="0"/>
                </a:rPr>
                <a:t>Modules</a:t>
              </a:r>
              <a:endParaRPr lang="ko-KR" altLang="en-US" sz="1200" dirty="0">
                <a:solidFill>
                  <a:schemeClr val="tx1">
                    <a:lumMod val="75000"/>
                    <a:lumOff val="25000"/>
                  </a:schemeClr>
                </a:solidFill>
                <a:cs typeface="Arial" pitchFamily="34" charset="0"/>
              </a:endParaRPr>
            </a:p>
          </p:txBody>
        </p:sp>
      </p:grpSp>
      <p:grpSp>
        <p:nvGrpSpPr>
          <p:cNvPr id="12" name="Group 11">
            <a:extLst>
              <a:ext uri="{FF2B5EF4-FFF2-40B4-BE49-F238E27FC236}">
                <a16:creationId xmlns:a16="http://schemas.microsoft.com/office/drawing/2014/main" id="{79E59A3A-6E3B-427A-8D2F-0F132EA8E7CA}"/>
              </a:ext>
            </a:extLst>
          </p:cNvPr>
          <p:cNvGrpSpPr/>
          <p:nvPr/>
        </p:nvGrpSpPr>
        <p:grpSpPr>
          <a:xfrm>
            <a:off x="7325758" y="5129144"/>
            <a:ext cx="3384000" cy="738664"/>
            <a:chOff x="2551706" y="4283314"/>
            <a:chExt cx="1682085" cy="738664"/>
          </a:xfrm>
        </p:grpSpPr>
        <p:sp>
          <p:nvSpPr>
            <p:cNvPr id="13" name="TextBox 12">
              <a:extLst>
                <a:ext uri="{FF2B5EF4-FFF2-40B4-BE49-F238E27FC236}">
                  <a16:creationId xmlns:a16="http://schemas.microsoft.com/office/drawing/2014/main" id="{FDA654F9-A717-4EC5-AC4D-7C320EDD444D}"/>
                </a:ext>
              </a:extLst>
            </p:cNvPr>
            <p:cNvSpPr txBox="1"/>
            <p:nvPr/>
          </p:nvSpPr>
          <p:spPr>
            <a:xfrm>
              <a:off x="2551706" y="4560313"/>
              <a:ext cx="1682085"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Simple login and registration process if any help required the chatbot will help you through</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9CB5BE01-9108-4515-97D1-6A2EBB2B7F8A}"/>
                </a:ext>
              </a:extLst>
            </p:cNvPr>
            <p:cNvSpPr txBox="1"/>
            <p:nvPr/>
          </p:nvSpPr>
          <p:spPr>
            <a:xfrm>
              <a:off x="2551706" y="4283314"/>
              <a:ext cx="1667786" cy="307777"/>
            </a:xfrm>
            <a:prstGeom prst="rect">
              <a:avLst/>
            </a:prstGeom>
            <a:noFill/>
          </p:spPr>
          <p:txBody>
            <a:bodyPr wrap="square" rtlCol="0">
              <a:spAutoFit/>
            </a:bodyPr>
            <a:lstStyle/>
            <a:p>
              <a:r>
                <a:rPr lang="en-US" altLang="ko-KR" sz="1400" b="1" dirty="0">
                  <a:solidFill>
                    <a:schemeClr val="accent3"/>
                  </a:solidFill>
                  <a:cs typeface="Arial" pitchFamily="34" charset="0"/>
                </a:rPr>
                <a:t>Simple Login and Registration</a:t>
              </a:r>
              <a:endParaRPr lang="ko-KR" altLang="en-US" sz="1400" b="1" dirty="0">
                <a:solidFill>
                  <a:schemeClr val="accent3"/>
                </a:solidFill>
                <a:cs typeface="Arial" pitchFamily="34" charset="0"/>
              </a:endParaRPr>
            </a:p>
          </p:txBody>
        </p:sp>
      </p:grpSp>
      <p:grpSp>
        <p:nvGrpSpPr>
          <p:cNvPr id="15" name="Group 14">
            <a:extLst>
              <a:ext uri="{FF2B5EF4-FFF2-40B4-BE49-F238E27FC236}">
                <a16:creationId xmlns:a16="http://schemas.microsoft.com/office/drawing/2014/main" id="{242E490A-74E2-4725-A2D3-08E00CFF21F7}"/>
              </a:ext>
            </a:extLst>
          </p:cNvPr>
          <p:cNvGrpSpPr/>
          <p:nvPr/>
        </p:nvGrpSpPr>
        <p:grpSpPr>
          <a:xfrm>
            <a:off x="7969189" y="3437792"/>
            <a:ext cx="3384000" cy="923330"/>
            <a:chOff x="2551706" y="4283314"/>
            <a:chExt cx="1682085" cy="923330"/>
          </a:xfrm>
        </p:grpSpPr>
        <p:sp>
          <p:nvSpPr>
            <p:cNvPr id="16" name="TextBox 15">
              <a:extLst>
                <a:ext uri="{FF2B5EF4-FFF2-40B4-BE49-F238E27FC236}">
                  <a16:creationId xmlns:a16="http://schemas.microsoft.com/office/drawing/2014/main" id="{063AEFE0-3D22-44A1-8652-308A1C15D2D1}"/>
                </a:ext>
              </a:extLst>
            </p:cNvPr>
            <p:cNvSpPr txBox="1"/>
            <p:nvPr/>
          </p:nvSpPr>
          <p:spPr>
            <a:xfrm>
              <a:off x="2551706" y="4560313"/>
              <a:ext cx="1682085"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moving objects on the screen to reduce boredom and  keeps you active, smooth functionality , doesn’t look like static pages.</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A7DA15D9-6185-48A6-9D47-637EF85E6F94}"/>
                </a:ext>
              </a:extLst>
            </p:cNvPr>
            <p:cNvSpPr txBox="1"/>
            <p:nvPr/>
          </p:nvSpPr>
          <p:spPr>
            <a:xfrm>
              <a:off x="2551706" y="4283314"/>
              <a:ext cx="1682084" cy="307777"/>
            </a:xfrm>
            <a:prstGeom prst="rect">
              <a:avLst/>
            </a:prstGeom>
            <a:noFill/>
          </p:spPr>
          <p:txBody>
            <a:bodyPr wrap="square" rtlCol="0">
              <a:spAutoFit/>
            </a:bodyPr>
            <a:lstStyle/>
            <a:p>
              <a:r>
                <a:rPr lang="en-US" altLang="ko-KR" sz="1400" b="1" dirty="0">
                  <a:solidFill>
                    <a:schemeClr val="accent4"/>
                  </a:solidFill>
                  <a:cs typeface="Arial" pitchFamily="34" charset="0"/>
                </a:rPr>
                <a:t>Comfortable &amp; smooth working</a:t>
              </a:r>
              <a:endParaRPr lang="ko-KR" altLang="en-US" sz="1400" b="1" dirty="0">
                <a:solidFill>
                  <a:schemeClr val="accent4"/>
                </a:solidFill>
                <a:cs typeface="Arial" pitchFamily="34" charset="0"/>
              </a:endParaRPr>
            </a:p>
          </p:txBody>
        </p:sp>
      </p:grpSp>
      <p:grpSp>
        <p:nvGrpSpPr>
          <p:cNvPr id="18" name="Group 17">
            <a:extLst>
              <a:ext uri="{FF2B5EF4-FFF2-40B4-BE49-F238E27FC236}">
                <a16:creationId xmlns:a16="http://schemas.microsoft.com/office/drawing/2014/main" id="{E4C1AF26-DF7B-4E31-9786-738B432EE14F}"/>
              </a:ext>
            </a:extLst>
          </p:cNvPr>
          <p:cNvGrpSpPr/>
          <p:nvPr/>
        </p:nvGrpSpPr>
        <p:grpSpPr>
          <a:xfrm>
            <a:off x="7325758" y="1746440"/>
            <a:ext cx="3384000" cy="923330"/>
            <a:chOff x="2551706" y="4283314"/>
            <a:chExt cx="1682085" cy="923330"/>
          </a:xfrm>
        </p:grpSpPr>
        <p:sp>
          <p:nvSpPr>
            <p:cNvPr id="19" name="TextBox 18">
              <a:extLst>
                <a:ext uri="{FF2B5EF4-FFF2-40B4-BE49-F238E27FC236}">
                  <a16:creationId xmlns:a16="http://schemas.microsoft.com/office/drawing/2014/main" id="{BDB23F83-EEDD-4FFD-8FF3-3673B4DC79AD}"/>
                </a:ext>
              </a:extLst>
            </p:cNvPr>
            <p:cNvSpPr txBox="1"/>
            <p:nvPr/>
          </p:nvSpPr>
          <p:spPr>
            <a:xfrm>
              <a:off x="2551706" y="4560313"/>
              <a:ext cx="1682085"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Selected the colors which have good effect on eyes and mind, less eyestrain and the color combinations keep mind always active.</a:t>
              </a:r>
              <a:endParaRPr lang="ko-KR" altLang="en-US" sz="1200"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997116CA-6FCA-4B14-AC96-990B6D4E85DE}"/>
                </a:ext>
              </a:extLst>
            </p:cNvPr>
            <p:cNvSpPr txBox="1"/>
            <p:nvPr/>
          </p:nvSpPr>
          <p:spPr>
            <a:xfrm>
              <a:off x="2551706" y="4283314"/>
              <a:ext cx="1667786" cy="307777"/>
            </a:xfrm>
            <a:prstGeom prst="rect">
              <a:avLst/>
            </a:prstGeom>
            <a:noFill/>
          </p:spPr>
          <p:txBody>
            <a:bodyPr wrap="square" rtlCol="0">
              <a:spAutoFit/>
            </a:bodyPr>
            <a:lstStyle/>
            <a:p>
              <a:r>
                <a:rPr lang="en-US" altLang="ko-KR" sz="1400" b="1" dirty="0">
                  <a:solidFill>
                    <a:schemeClr val="accent5"/>
                  </a:solidFill>
                  <a:cs typeface="Arial" pitchFamily="34" charset="0"/>
                </a:rPr>
                <a:t>Colorful &amp; safe for Eyes</a:t>
              </a:r>
              <a:endParaRPr lang="ko-KR" altLang="en-US" sz="1400" b="1" dirty="0">
                <a:solidFill>
                  <a:schemeClr val="accent5"/>
                </a:solidFill>
                <a:cs typeface="Arial" pitchFamily="34" charset="0"/>
              </a:endParaRPr>
            </a:p>
          </p:txBody>
        </p:sp>
      </p:grpSp>
      <p:grpSp>
        <p:nvGrpSpPr>
          <p:cNvPr id="21" name="Group 20">
            <a:extLst>
              <a:ext uri="{FF2B5EF4-FFF2-40B4-BE49-F238E27FC236}">
                <a16:creationId xmlns:a16="http://schemas.microsoft.com/office/drawing/2014/main" id="{E86A314D-407F-4F2F-8759-3A75FE77E55A}"/>
              </a:ext>
            </a:extLst>
          </p:cNvPr>
          <p:cNvGrpSpPr/>
          <p:nvPr/>
        </p:nvGrpSpPr>
        <p:grpSpPr>
          <a:xfrm>
            <a:off x="883164" y="4265884"/>
            <a:ext cx="3384000" cy="923330"/>
            <a:chOff x="2551706" y="4283314"/>
            <a:chExt cx="1682085" cy="923330"/>
          </a:xfrm>
        </p:grpSpPr>
        <p:sp>
          <p:nvSpPr>
            <p:cNvPr id="22" name="TextBox 21">
              <a:extLst>
                <a:ext uri="{FF2B5EF4-FFF2-40B4-BE49-F238E27FC236}">
                  <a16:creationId xmlns:a16="http://schemas.microsoft.com/office/drawing/2014/main" id="{CB1EA408-D538-467B-A16E-0C261081A2C3}"/>
                </a:ext>
              </a:extLst>
            </p:cNvPr>
            <p:cNvSpPr txBox="1"/>
            <p:nvPr/>
          </p:nvSpPr>
          <p:spPr>
            <a:xfrm>
              <a:off x="2551706" y="4560313"/>
              <a:ext cx="1682085"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The user credentials are safe because the password is encoded and then stored in the database</a:t>
              </a:r>
              <a:r>
                <a:rPr lang="en-US" altLang="ko-KR" sz="1200" dirty="0">
                  <a:solidFill>
                    <a:schemeClr val="tx1">
                      <a:lumMod val="75000"/>
                      <a:lumOff val="25000"/>
                    </a:schemeClr>
                  </a:solidFill>
                  <a:ea typeface="FZShuTi" pitchFamily="2" charset="-122"/>
                  <a:cs typeface="Arial" pitchFamily="34" charset="0"/>
                </a:rPr>
                <a:t>.</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6CE3A83A-F748-4ECB-BDD4-B9C527045720}"/>
                </a:ext>
              </a:extLst>
            </p:cNvPr>
            <p:cNvSpPr txBox="1"/>
            <p:nvPr/>
          </p:nvSpPr>
          <p:spPr>
            <a:xfrm>
              <a:off x="2551706" y="4283314"/>
              <a:ext cx="1667786" cy="307777"/>
            </a:xfrm>
            <a:prstGeom prst="rect">
              <a:avLst/>
            </a:prstGeom>
            <a:noFill/>
          </p:spPr>
          <p:txBody>
            <a:bodyPr wrap="square" rtlCol="0">
              <a:spAutoFit/>
            </a:bodyPr>
            <a:lstStyle/>
            <a:p>
              <a:pPr algn="r"/>
              <a:r>
                <a:rPr lang="en-US" altLang="ko-KR" sz="1400" b="1" dirty="0">
                  <a:solidFill>
                    <a:schemeClr val="accent2"/>
                  </a:solidFill>
                  <a:cs typeface="Arial" pitchFamily="34" charset="0"/>
                </a:rPr>
                <a:t>Safe &amp; secure</a:t>
              </a:r>
              <a:endParaRPr lang="ko-KR" altLang="en-US" sz="1400" b="1" dirty="0">
                <a:solidFill>
                  <a:schemeClr val="accent2"/>
                </a:solidFill>
                <a:cs typeface="Arial" pitchFamily="34" charset="0"/>
              </a:endParaRPr>
            </a:p>
          </p:txBody>
        </p:sp>
      </p:grpSp>
      <p:grpSp>
        <p:nvGrpSpPr>
          <p:cNvPr id="24" name="Group 23">
            <a:extLst>
              <a:ext uri="{FF2B5EF4-FFF2-40B4-BE49-F238E27FC236}">
                <a16:creationId xmlns:a16="http://schemas.microsoft.com/office/drawing/2014/main" id="{DEA9B0A6-65D8-45E5-885D-D643FD5B2AB2}"/>
              </a:ext>
            </a:extLst>
          </p:cNvPr>
          <p:cNvGrpSpPr/>
          <p:nvPr/>
        </p:nvGrpSpPr>
        <p:grpSpPr>
          <a:xfrm>
            <a:off x="883164" y="2609700"/>
            <a:ext cx="3384000" cy="738664"/>
            <a:chOff x="2551706" y="4283314"/>
            <a:chExt cx="1682085" cy="738664"/>
          </a:xfrm>
        </p:grpSpPr>
        <p:sp>
          <p:nvSpPr>
            <p:cNvPr id="25" name="TextBox 24">
              <a:extLst>
                <a:ext uri="{FF2B5EF4-FFF2-40B4-BE49-F238E27FC236}">
                  <a16:creationId xmlns:a16="http://schemas.microsoft.com/office/drawing/2014/main" id="{0A4CC551-8F9F-499E-AB01-EB22022ED69A}"/>
                </a:ext>
              </a:extLst>
            </p:cNvPr>
            <p:cNvSpPr txBox="1"/>
            <p:nvPr/>
          </p:nvSpPr>
          <p:spPr>
            <a:xfrm>
              <a:off x="2551706" y="4560313"/>
              <a:ext cx="1682085"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All options on the main page are functional and working good</a:t>
              </a:r>
              <a:r>
                <a:rPr lang="en-US" altLang="ko-KR" sz="1200" dirty="0">
                  <a:solidFill>
                    <a:schemeClr val="tx1">
                      <a:lumMod val="75000"/>
                      <a:lumOff val="25000"/>
                    </a:schemeClr>
                  </a:solidFill>
                  <a:ea typeface="FZShuTi" pitchFamily="2" charset="-122"/>
                  <a:cs typeface="Arial" pitchFamily="34" charset="0"/>
                </a:rPr>
                <a:t>.</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4BE1A152-E486-46E4-B571-20A9283A5894}"/>
                </a:ext>
              </a:extLst>
            </p:cNvPr>
            <p:cNvSpPr txBox="1"/>
            <p:nvPr/>
          </p:nvSpPr>
          <p:spPr>
            <a:xfrm>
              <a:off x="2551706" y="4283314"/>
              <a:ext cx="1667786" cy="307777"/>
            </a:xfrm>
            <a:prstGeom prst="rect">
              <a:avLst/>
            </a:prstGeom>
            <a:noFill/>
          </p:spPr>
          <p:txBody>
            <a:bodyPr wrap="square" rtlCol="0">
              <a:spAutoFit/>
            </a:bodyPr>
            <a:lstStyle/>
            <a:p>
              <a:pPr algn="r"/>
              <a:r>
                <a:rPr lang="en-US" altLang="ko-KR" sz="1400" b="1" dirty="0">
                  <a:solidFill>
                    <a:schemeClr val="accent1"/>
                  </a:solidFill>
                  <a:cs typeface="Arial" pitchFamily="34" charset="0"/>
                </a:rPr>
                <a:t>functional</a:t>
              </a:r>
              <a:endParaRPr lang="ko-KR" altLang="en-US" sz="1400" b="1" dirty="0">
                <a:solidFill>
                  <a:schemeClr val="accent1"/>
                </a:solidFill>
                <a:cs typeface="Arial" pitchFamily="34" charset="0"/>
              </a:endParaRPr>
            </a:p>
          </p:txBody>
        </p:sp>
      </p:grpSp>
    </p:spTree>
    <p:extLst>
      <p:ext uri="{BB962C8B-B14F-4D97-AF65-F5344CB8AC3E}">
        <p14:creationId xmlns:p14="http://schemas.microsoft.com/office/powerpoint/2010/main" val="401886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4000" b="0" i="0" u="none" strike="noStrike" kern="1200" cap="none" spc="0" normalizeH="0" baseline="0" noProof="0" dirty="0">
                <a:ln>
                  <a:noFill/>
                </a:ln>
                <a:solidFill>
                  <a:prstClr val="black">
                    <a:lumMod val="85000"/>
                    <a:lumOff val="15000"/>
                  </a:prstClr>
                </a:solidFill>
                <a:effectLst/>
                <a:uLnTx/>
                <a:uFillTx/>
                <a:latin typeface="Arial"/>
                <a:cs typeface="Arial" pitchFamily="34" charset="0"/>
              </a:rPr>
              <a:t>Future Enhancement</a:t>
            </a:r>
          </a:p>
        </p:txBody>
      </p:sp>
      <p:grpSp>
        <p:nvGrpSpPr>
          <p:cNvPr id="3" name="Group 2">
            <a:extLst>
              <a:ext uri="{FF2B5EF4-FFF2-40B4-BE49-F238E27FC236}">
                <a16:creationId xmlns:a16="http://schemas.microsoft.com/office/drawing/2014/main" id="{175618C1-6623-4E13-B00F-D551D3A6642B}"/>
              </a:ext>
            </a:extLst>
          </p:cNvPr>
          <p:cNvGrpSpPr/>
          <p:nvPr/>
        </p:nvGrpSpPr>
        <p:grpSpPr>
          <a:xfrm>
            <a:off x="3771184" y="3047792"/>
            <a:ext cx="8420816" cy="3368971"/>
            <a:chOff x="3927721" y="3552654"/>
            <a:chExt cx="6649598" cy="2660348"/>
          </a:xfrm>
        </p:grpSpPr>
        <p:sp>
          <p:nvSpPr>
            <p:cNvPr id="4" name="L-Shape 3">
              <a:extLst>
                <a:ext uri="{FF2B5EF4-FFF2-40B4-BE49-F238E27FC236}">
                  <a16:creationId xmlns:a16="http://schemas.microsoft.com/office/drawing/2014/main" id="{66E2AC13-058D-4500-A5B1-0EEA6B5D55F1}"/>
                </a:ext>
              </a:extLst>
            </p:cNvPr>
            <p:cNvSpPr/>
            <p:nvPr/>
          </p:nvSpPr>
          <p:spPr>
            <a:xfrm rot="5400000">
              <a:off x="5317613" y="4824758"/>
              <a:ext cx="714954" cy="1164928"/>
            </a:xfrm>
            <a:prstGeom prst="corner">
              <a:avLst>
                <a:gd name="adj1" fmla="val 7692"/>
                <a:gd name="adj2" fmla="val 296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Shape 4">
              <a:extLst>
                <a:ext uri="{FF2B5EF4-FFF2-40B4-BE49-F238E27FC236}">
                  <a16:creationId xmlns:a16="http://schemas.microsoft.com/office/drawing/2014/main" id="{62A4F29A-FB8F-467A-98D4-14CA84A0B7BF}"/>
                </a:ext>
              </a:extLst>
            </p:cNvPr>
            <p:cNvSpPr/>
            <p:nvPr/>
          </p:nvSpPr>
          <p:spPr>
            <a:xfrm rot="5400000">
              <a:off x="6483378" y="4314927"/>
              <a:ext cx="713232" cy="1164928"/>
            </a:xfrm>
            <a:prstGeom prst="corner">
              <a:avLst>
                <a:gd name="adj1" fmla="val 7692"/>
                <a:gd name="adj2" fmla="val 2968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L-Shape 5">
              <a:extLst>
                <a:ext uri="{FF2B5EF4-FFF2-40B4-BE49-F238E27FC236}">
                  <a16:creationId xmlns:a16="http://schemas.microsoft.com/office/drawing/2014/main" id="{823454AD-91A6-4E13-B79C-EEA7C48C7EF0}"/>
                </a:ext>
              </a:extLst>
            </p:cNvPr>
            <p:cNvSpPr/>
            <p:nvPr/>
          </p:nvSpPr>
          <p:spPr>
            <a:xfrm rot="5400000">
              <a:off x="7648283" y="3825836"/>
              <a:ext cx="713232" cy="1164928"/>
            </a:xfrm>
            <a:prstGeom prst="corner">
              <a:avLst>
                <a:gd name="adj1" fmla="val 7692"/>
                <a:gd name="adj2" fmla="val 2968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Shape 6">
              <a:extLst>
                <a:ext uri="{FF2B5EF4-FFF2-40B4-BE49-F238E27FC236}">
                  <a16:creationId xmlns:a16="http://schemas.microsoft.com/office/drawing/2014/main" id="{6C64FDC1-58C0-429F-90E4-5B04CC69A8C3}"/>
                </a:ext>
              </a:extLst>
            </p:cNvPr>
            <p:cNvSpPr/>
            <p:nvPr/>
          </p:nvSpPr>
          <p:spPr>
            <a:xfrm rot="5400000">
              <a:off x="9220789" y="2909356"/>
              <a:ext cx="713232" cy="1999828"/>
            </a:xfrm>
            <a:prstGeom prst="corner">
              <a:avLst>
                <a:gd name="adj1" fmla="val 7692"/>
                <a:gd name="adj2" fmla="val 2968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Shape 7">
              <a:extLst>
                <a:ext uri="{FF2B5EF4-FFF2-40B4-BE49-F238E27FC236}">
                  <a16:creationId xmlns:a16="http://schemas.microsoft.com/office/drawing/2014/main" id="{A4C483C6-A8A4-4C8A-9974-C1930F971256}"/>
                </a:ext>
              </a:extLst>
            </p:cNvPr>
            <p:cNvSpPr/>
            <p:nvPr/>
          </p:nvSpPr>
          <p:spPr>
            <a:xfrm rot="5400000">
              <a:off x="4192979" y="5313333"/>
              <a:ext cx="634411" cy="1164928"/>
            </a:xfrm>
            <a:prstGeom prst="corner">
              <a:avLst>
                <a:gd name="adj1" fmla="val 7692"/>
                <a:gd name="adj2" fmla="val 2968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3660162D-342F-4E27-809E-6A24BA9923CA}"/>
              </a:ext>
            </a:extLst>
          </p:cNvPr>
          <p:cNvSpPr txBox="1"/>
          <p:nvPr/>
        </p:nvSpPr>
        <p:spPr>
          <a:xfrm>
            <a:off x="3903795" y="5908565"/>
            <a:ext cx="1272034" cy="338554"/>
          </a:xfrm>
          <a:prstGeom prst="rect">
            <a:avLst/>
          </a:prstGeom>
          <a:noFill/>
        </p:spPr>
        <p:txBody>
          <a:bodyPr wrap="square" rtlCol="0">
            <a:spAutoFit/>
          </a:bodyPr>
          <a:lstStyle/>
          <a:p>
            <a:r>
              <a:rPr lang="en-US" altLang="ko-KR" sz="1600" dirty="0">
                <a:solidFill>
                  <a:schemeClr val="tx1">
                    <a:lumMod val="75000"/>
                    <a:lumOff val="25000"/>
                  </a:schemeClr>
                </a:solidFill>
              </a:rPr>
              <a:t>Voice Bot</a:t>
            </a:r>
            <a:endParaRPr lang="ko-KR" altLang="en-US" sz="1600" dirty="0">
              <a:solidFill>
                <a:schemeClr val="tx1">
                  <a:lumMod val="75000"/>
                  <a:lumOff val="25000"/>
                </a:schemeClr>
              </a:solidFill>
            </a:endParaRPr>
          </a:p>
        </p:txBody>
      </p:sp>
      <p:sp>
        <p:nvSpPr>
          <p:cNvPr id="10" name="TextBox 9">
            <a:extLst>
              <a:ext uri="{FF2B5EF4-FFF2-40B4-BE49-F238E27FC236}">
                <a16:creationId xmlns:a16="http://schemas.microsoft.com/office/drawing/2014/main" id="{6D1F6867-7195-42B1-B21E-103EAAE05FFD}"/>
              </a:ext>
            </a:extLst>
          </p:cNvPr>
          <p:cNvSpPr txBox="1"/>
          <p:nvPr/>
        </p:nvSpPr>
        <p:spPr>
          <a:xfrm>
            <a:off x="5377007" y="5275573"/>
            <a:ext cx="1691813" cy="584775"/>
          </a:xfrm>
          <a:prstGeom prst="rect">
            <a:avLst/>
          </a:prstGeom>
          <a:noFill/>
        </p:spPr>
        <p:txBody>
          <a:bodyPr wrap="square" rtlCol="0">
            <a:spAutoFit/>
          </a:bodyPr>
          <a:lstStyle/>
          <a:p>
            <a:r>
              <a:rPr lang="en-US" altLang="ko-KR" sz="1600" dirty="0">
                <a:solidFill>
                  <a:schemeClr val="tx1">
                    <a:lumMod val="75000"/>
                    <a:lumOff val="25000"/>
                  </a:schemeClr>
                </a:solidFill>
              </a:rPr>
              <a:t>Online Course Enrolment</a:t>
            </a:r>
            <a:endParaRPr lang="ko-KR" altLang="en-US" sz="1600" dirty="0">
              <a:solidFill>
                <a:schemeClr val="tx1">
                  <a:lumMod val="75000"/>
                  <a:lumOff val="25000"/>
                </a:schemeClr>
              </a:solidFill>
            </a:endParaRPr>
          </a:p>
        </p:txBody>
      </p:sp>
      <p:sp>
        <p:nvSpPr>
          <p:cNvPr id="11" name="TextBox 10">
            <a:extLst>
              <a:ext uri="{FF2B5EF4-FFF2-40B4-BE49-F238E27FC236}">
                <a16:creationId xmlns:a16="http://schemas.microsoft.com/office/drawing/2014/main" id="{3E952D44-6EF8-4617-8598-7F598F4BE060}"/>
              </a:ext>
            </a:extLst>
          </p:cNvPr>
          <p:cNvSpPr txBox="1"/>
          <p:nvPr/>
        </p:nvSpPr>
        <p:spPr>
          <a:xfrm>
            <a:off x="6850221" y="4642580"/>
            <a:ext cx="1272034" cy="584775"/>
          </a:xfrm>
          <a:prstGeom prst="rect">
            <a:avLst/>
          </a:prstGeom>
          <a:noFill/>
        </p:spPr>
        <p:txBody>
          <a:bodyPr wrap="square" rtlCol="0">
            <a:spAutoFit/>
          </a:bodyPr>
          <a:lstStyle/>
          <a:p>
            <a:r>
              <a:rPr lang="en-US" altLang="ko-KR" sz="1600" dirty="0">
                <a:solidFill>
                  <a:schemeClr val="tx1">
                    <a:lumMod val="75000"/>
                    <a:lumOff val="25000"/>
                  </a:schemeClr>
                </a:solidFill>
              </a:rPr>
              <a:t>Online Scheduling</a:t>
            </a:r>
            <a:endParaRPr lang="ko-KR" altLang="en-US" sz="1600" dirty="0">
              <a:solidFill>
                <a:schemeClr val="tx1">
                  <a:lumMod val="75000"/>
                  <a:lumOff val="25000"/>
                </a:schemeClr>
              </a:solidFill>
            </a:endParaRPr>
          </a:p>
        </p:txBody>
      </p:sp>
      <p:sp>
        <p:nvSpPr>
          <p:cNvPr id="12" name="TextBox 11">
            <a:extLst>
              <a:ext uri="{FF2B5EF4-FFF2-40B4-BE49-F238E27FC236}">
                <a16:creationId xmlns:a16="http://schemas.microsoft.com/office/drawing/2014/main" id="{CB64A387-1B60-4AC9-8EFF-AFA179D5F411}"/>
              </a:ext>
            </a:extLst>
          </p:cNvPr>
          <p:cNvSpPr txBox="1"/>
          <p:nvPr/>
        </p:nvSpPr>
        <p:spPr>
          <a:xfrm>
            <a:off x="8323434" y="4009587"/>
            <a:ext cx="1272034" cy="584775"/>
          </a:xfrm>
          <a:prstGeom prst="rect">
            <a:avLst/>
          </a:prstGeom>
          <a:noFill/>
        </p:spPr>
        <p:txBody>
          <a:bodyPr wrap="square" rtlCol="0">
            <a:spAutoFit/>
          </a:bodyPr>
          <a:lstStyle/>
          <a:p>
            <a:r>
              <a:rPr lang="en-US" altLang="ko-KR" sz="1600" dirty="0">
                <a:solidFill>
                  <a:schemeClr val="tx1">
                    <a:lumMod val="75000"/>
                    <a:lumOff val="25000"/>
                  </a:schemeClr>
                </a:solidFill>
              </a:rPr>
              <a:t>Digital Payment</a:t>
            </a:r>
            <a:endParaRPr lang="ko-KR" altLang="en-US" sz="1600" dirty="0">
              <a:solidFill>
                <a:schemeClr val="tx1">
                  <a:lumMod val="75000"/>
                  <a:lumOff val="25000"/>
                </a:schemeClr>
              </a:solidFill>
            </a:endParaRPr>
          </a:p>
        </p:txBody>
      </p:sp>
      <p:sp>
        <p:nvSpPr>
          <p:cNvPr id="13" name="TextBox 12">
            <a:extLst>
              <a:ext uri="{FF2B5EF4-FFF2-40B4-BE49-F238E27FC236}">
                <a16:creationId xmlns:a16="http://schemas.microsoft.com/office/drawing/2014/main" id="{9CDE4603-53B5-4D11-AFE7-9C72523C2958}"/>
              </a:ext>
            </a:extLst>
          </p:cNvPr>
          <p:cNvSpPr txBox="1"/>
          <p:nvPr/>
        </p:nvSpPr>
        <p:spPr>
          <a:xfrm>
            <a:off x="9796646" y="3376594"/>
            <a:ext cx="1272034" cy="830997"/>
          </a:xfrm>
          <a:prstGeom prst="rect">
            <a:avLst/>
          </a:prstGeom>
          <a:noFill/>
        </p:spPr>
        <p:txBody>
          <a:bodyPr wrap="square" rtlCol="0">
            <a:spAutoFit/>
          </a:bodyPr>
          <a:lstStyle/>
          <a:p>
            <a:r>
              <a:rPr lang="en-US" altLang="ko-KR" sz="1600" dirty="0">
                <a:solidFill>
                  <a:schemeClr val="tx1">
                    <a:lumMod val="75000"/>
                    <a:lumOff val="25000"/>
                  </a:schemeClr>
                </a:solidFill>
              </a:rPr>
              <a:t>Demo &amp; Paid versions</a:t>
            </a:r>
            <a:endParaRPr lang="ko-KR" altLang="en-US" sz="1600" dirty="0">
              <a:solidFill>
                <a:schemeClr val="tx1">
                  <a:lumMod val="75000"/>
                  <a:lumOff val="25000"/>
                </a:schemeClr>
              </a:solidFill>
            </a:endParaRPr>
          </a:p>
        </p:txBody>
      </p:sp>
      <p:grpSp>
        <p:nvGrpSpPr>
          <p:cNvPr id="14" name="Group 13">
            <a:extLst>
              <a:ext uri="{FF2B5EF4-FFF2-40B4-BE49-F238E27FC236}">
                <a16:creationId xmlns:a16="http://schemas.microsoft.com/office/drawing/2014/main" id="{AAFD2FF7-439F-410A-8445-EF0D0E8E9168}"/>
              </a:ext>
            </a:extLst>
          </p:cNvPr>
          <p:cNvGrpSpPr/>
          <p:nvPr/>
        </p:nvGrpSpPr>
        <p:grpSpPr>
          <a:xfrm>
            <a:off x="10047364" y="1561251"/>
            <a:ext cx="862164" cy="1487220"/>
            <a:chOff x="10432357" y="212669"/>
            <a:chExt cx="612578" cy="1056688"/>
          </a:xfrm>
        </p:grpSpPr>
        <p:sp>
          <p:nvSpPr>
            <p:cNvPr id="15" name="Freeform: Shape 14">
              <a:extLst>
                <a:ext uri="{FF2B5EF4-FFF2-40B4-BE49-F238E27FC236}">
                  <a16:creationId xmlns:a16="http://schemas.microsoft.com/office/drawing/2014/main" id="{D45F932A-AFC6-4291-B728-01EC5138A044}"/>
                </a:ext>
              </a:extLst>
            </p:cNvPr>
            <p:cNvSpPr/>
            <p:nvPr/>
          </p:nvSpPr>
          <p:spPr>
            <a:xfrm>
              <a:off x="10561867" y="1079641"/>
              <a:ext cx="345457" cy="153999"/>
            </a:xfrm>
            <a:custGeom>
              <a:avLst/>
              <a:gdLst>
                <a:gd name="connsiteX0" fmla="*/ 755333 w 790575"/>
                <a:gd name="connsiteY0" fmla="*/ 358140 h 352425"/>
                <a:gd name="connsiteX1" fmla="*/ 35243 w 790575"/>
                <a:gd name="connsiteY1" fmla="*/ 358140 h 352425"/>
                <a:gd name="connsiteX2" fmla="*/ 0 w 790575"/>
                <a:gd name="connsiteY2" fmla="*/ 322897 h 352425"/>
                <a:gd name="connsiteX3" fmla="*/ 0 w 790575"/>
                <a:gd name="connsiteY3" fmla="*/ 35242 h 352425"/>
                <a:gd name="connsiteX4" fmla="*/ 35243 w 790575"/>
                <a:gd name="connsiteY4" fmla="*/ 0 h 352425"/>
                <a:gd name="connsiteX5" fmla="*/ 755333 w 790575"/>
                <a:gd name="connsiteY5" fmla="*/ 0 h 352425"/>
                <a:gd name="connsiteX6" fmla="*/ 790575 w 790575"/>
                <a:gd name="connsiteY6" fmla="*/ 35242 h 352425"/>
                <a:gd name="connsiteX7" fmla="*/ 790575 w 790575"/>
                <a:gd name="connsiteY7" fmla="*/ 323850 h 352425"/>
                <a:gd name="connsiteX8" fmla="*/ 755333 w 790575"/>
                <a:gd name="connsiteY8" fmla="*/ 358140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0575" h="352425">
                  <a:moveTo>
                    <a:pt x="755333" y="358140"/>
                  </a:moveTo>
                  <a:lnTo>
                    <a:pt x="35243" y="358140"/>
                  </a:lnTo>
                  <a:cubicBezTo>
                    <a:pt x="16193" y="358140"/>
                    <a:pt x="0" y="341947"/>
                    <a:pt x="0" y="322897"/>
                  </a:cubicBezTo>
                  <a:lnTo>
                    <a:pt x="0" y="35242"/>
                  </a:lnTo>
                  <a:cubicBezTo>
                    <a:pt x="0" y="16192"/>
                    <a:pt x="16193" y="0"/>
                    <a:pt x="35243" y="0"/>
                  </a:cubicBezTo>
                  <a:lnTo>
                    <a:pt x="755333" y="0"/>
                  </a:lnTo>
                  <a:cubicBezTo>
                    <a:pt x="774383" y="0"/>
                    <a:pt x="790575" y="16192"/>
                    <a:pt x="790575" y="35242"/>
                  </a:cubicBezTo>
                  <a:lnTo>
                    <a:pt x="790575" y="323850"/>
                  </a:lnTo>
                  <a:cubicBezTo>
                    <a:pt x="790575" y="342900"/>
                    <a:pt x="775335" y="358140"/>
                    <a:pt x="755333" y="358140"/>
                  </a:cubicBezTo>
                  <a:close/>
                </a:path>
              </a:pathLst>
            </a:custGeom>
            <a:solidFill>
              <a:schemeClr val="accent5"/>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61BA192-FCC3-4FF2-92E1-B3DE67F0D2E6}"/>
                </a:ext>
              </a:extLst>
            </p:cNvPr>
            <p:cNvSpPr/>
            <p:nvPr/>
          </p:nvSpPr>
          <p:spPr>
            <a:xfrm>
              <a:off x="10613478" y="1097538"/>
              <a:ext cx="245566" cy="120702"/>
            </a:xfrm>
            <a:custGeom>
              <a:avLst/>
              <a:gdLst>
                <a:gd name="connsiteX0" fmla="*/ 545782 w 561975"/>
                <a:gd name="connsiteY0" fmla="*/ 280988 h 276225"/>
                <a:gd name="connsiteX1" fmla="*/ 22860 w 561975"/>
                <a:gd name="connsiteY1" fmla="*/ 280988 h 276225"/>
                <a:gd name="connsiteX2" fmla="*/ 0 w 561975"/>
                <a:gd name="connsiteY2" fmla="*/ 258127 h 276225"/>
                <a:gd name="connsiteX3" fmla="*/ 0 w 561975"/>
                <a:gd name="connsiteY3" fmla="*/ 22860 h 276225"/>
                <a:gd name="connsiteX4" fmla="*/ 22860 w 561975"/>
                <a:gd name="connsiteY4" fmla="*/ 0 h 276225"/>
                <a:gd name="connsiteX5" fmla="*/ 545782 w 561975"/>
                <a:gd name="connsiteY5" fmla="*/ 0 h 276225"/>
                <a:gd name="connsiteX6" fmla="*/ 568643 w 561975"/>
                <a:gd name="connsiteY6" fmla="*/ 22860 h 276225"/>
                <a:gd name="connsiteX7" fmla="*/ 568643 w 561975"/>
                <a:gd name="connsiteY7" fmla="*/ 258127 h 276225"/>
                <a:gd name="connsiteX8" fmla="*/ 545782 w 561975"/>
                <a:gd name="connsiteY8" fmla="*/ 28098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975" h="276225">
                  <a:moveTo>
                    <a:pt x="545782" y="280988"/>
                  </a:moveTo>
                  <a:lnTo>
                    <a:pt x="22860" y="280988"/>
                  </a:lnTo>
                  <a:cubicBezTo>
                    <a:pt x="9525" y="280988"/>
                    <a:pt x="0" y="270510"/>
                    <a:pt x="0" y="258127"/>
                  </a:cubicBezTo>
                  <a:lnTo>
                    <a:pt x="0" y="22860"/>
                  </a:lnTo>
                  <a:cubicBezTo>
                    <a:pt x="0" y="9525"/>
                    <a:pt x="10477" y="0"/>
                    <a:pt x="22860" y="0"/>
                  </a:cubicBezTo>
                  <a:lnTo>
                    <a:pt x="545782" y="0"/>
                  </a:lnTo>
                  <a:cubicBezTo>
                    <a:pt x="559118" y="0"/>
                    <a:pt x="568643" y="10477"/>
                    <a:pt x="568643" y="22860"/>
                  </a:cubicBezTo>
                  <a:lnTo>
                    <a:pt x="568643" y="258127"/>
                  </a:lnTo>
                  <a:cubicBezTo>
                    <a:pt x="569595" y="270510"/>
                    <a:pt x="559118" y="280988"/>
                    <a:pt x="545782" y="280988"/>
                  </a:cubicBezTo>
                  <a:close/>
                </a:path>
              </a:pathLst>
            </a:custGeom>
            <a:solidFill>
              <a:srgbClr val="E1E3F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47D9D7C-F297-408B-8C4B-7E4BE12892EB}"/>
                </a:ext>
              </a:extLst>
            </p:cNvPr>
            <p:cNvSpPr/>
            <p:nvPr/>
          </p:nvSpPr>
          <p:spPr>
            <a:xfrm>
              <a:off x="10551046" y="1234472"/>
              <a:ext cx="378754" cy="33297"/>
            </a:xfrm>
            <a:custGeom>
              <a:avLst/>
              <a:gdLst>
                <a:gd name="connsiteX0" fmla="*/ 850582 w 866775"/>
                <a:gd name="connsiteY0" fmla="*/ 82867 h 76200"/>
                <a:gd name="connsiteX1" fmla="*/ 18098 w 866775"/>
                <a:gd name="connsiteY1" fmla="*/ 82867 h 76200"/>
                <a:gd name="connsiteX2" fmla="*/ 0 w 866775"/>
                <a:gd name="connsiteY2" fmla="*/ 64770 h 76200"/>
                <a:gd name="connsiteX3" fmla="*/ 0 w 866775"/>
                <a:gd name="connsiteY3" fmla="*/ 18097 h 76200"/>
                <a:gd name="connsiteX4" fmla="*/ 18098 w 866775"/>
                <a:gd name="connsiteY4" fmla="*/ 0 h 76200"/>
                <a:gd name="connsiteX5" fmla="*/ 850582 w 866775"/>
                <a:gd name="connsiteY5" fmla="*/ 0 h 76200"/>
                <a:gd name="connsiteX6" fmla="*/ 868680 w 866775"/>
                <a:gd name="connsiteY6" fmla="*/ 18097 h 76200"/>
                <a:gd name="connsiteX7" fmla="*/ 868680 w 866775"/>
                <a:gd name="connsiteY7" fmla="*/ 64770 h 76200"/>
                <a:gd name="connsiteX8" fmla="*/ 850582 w 866775"/>
                <a:gd name="connsiteY8" fmla="*/ 82867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6775" h="76200">
                  <a:moveTo>
                    <a:pt x="850582" y="82867"/>
                  </a:moveTo>
                  <a:lnTo>
                    <a:pt x="18098" y="82867"/>
                  </a:lnTo>
                  <a:cubicBezTo>
                    <a:pt x="7620" y="82867"/>
                    <a:pt x="0" y="74295"/>
                    <a:pt x="0" y="64770"/>
                  </a:cubicBezTo>
                  <a:lnTo>
                    <a:pt x="0" y="18097"/>
                  </a:lnTo>
                  <a:cubicBezTo>
                    <a:pt x="0" y="7620"/>
                    <a:pt x="8573" y="0"/>
                    <a:pt x="18098" y="0"/>
                  </a:cubicBezTo>
                  <a:lnTo>
                    <a:pt x="850582" y="0"/>
                  </a:lnTo>
                  <a:cubicBezTo>
                    <a:pt x="861060" y="0"/>
                    <a:pt x="868680" y="8572"/>
                    <a:pt x="868680" y="18097"/>
                  </a:cubicBezTo>
                  <a:lnTo>
                    <a:pt x="868680" y="64770"/>
                  </a:lnTo>
                  <a:cubicBezTo>
                    <a:pt x="868680" y="75247"/>
                    <a:pt x="860107" y="82867"/>
                    <a:pt x="850582" y="82867"/>
                  </a:cubicBezTo>
                  <a:close/>
                </a:path>
              </a:pathLst>
            </a:custGeom>
            <a:solidFill>
              <a:schemeClr val="accent5">
                <a:lumMod val="50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D6DC29C-49EB-4F3A-8D55-322C589C5F30}"/>
                </a:ext>
              </a:extLst>
            </p:cNvPr>
            <p:cNvSpPr/>
            <p:nvPr/>
          </p:nvSpPr>
          <p:spPr>
            <a:xfrm>
              <a:off x="10432357" y="212669"/>
              <a:ext cx="611833" cy="853237"/>
            </a:xfrm>
            <a:custGeom>
              <a:avLst/>
              <a:gdLst>
                <a:gd name="connsiteX0" fmla="*/ 1404140 w 1400175"/>
                <a:gd name="connsiteY0" fmla="*/ 122873 h 1952625"/>
                <a:gd name="connsiteX1" fmla="*/ 1380328 w 1400175"/>
                <a:gd name="connsiteY1" fmla="*/ 100013 h 1952625"/>
                <a:gd name="connsiteX2" fmla="*/ 1224118 w 1400175"/>
                <a:gd name="connsiteY2" fmla="*/ 100965 h 1952625"/>
                <a:gd name="connsiteX3" fmla="*/ 1200305 w 1400175"/>
                <a:gd name="connsiteY3" fmla="*/ 77153 h 1952625"/>
                <a:gd name="connsiteX4" fmla="*/ 1201257 w 1400175"/>
                <a:gd name="connsiteY4" fmla="*/ 20003 h 1952625"/>
                <a:gd name="connsiteX5" fmla="*/ 1183160 w 1400175"/>
                <a:gd name="connsiteY5" fmla="*/ 0 h 1952625"/>
                <a:gd name="connsiteX6" fmla="*/ 700243 w 1400175"/>
                <a:gd name="connsiteY6" fmla="*/ 1905 h 1952625"/>
                <a:gd name="connsiteX7" fmla="*/ 700243 w 1400175"/>
                <a:gd name="connsiteY7" fmla="*/ 953 h 1952625"/>
                <a:gd name="connsiteX8" fmla="*/ 222087 w 1400175"/>
                <a:gd name="connsiteY8" fmla="*/ 0 h 1952625"/>
                <a:gd name="connsiteX9" fmla="*/ 203990 w 1400175"/>
                <a:gd name="connsiteY9" fmla="*/ 20003 h 1952625"/>
                <a:gd name="connsiteX10" fmla="*/ 204943 w 1400175"/>
                <a:gd name="connsiteY10" fmla="*/ 77153 h 1952625"/>
                <a:gd name="connsiteX11" fmla="*/ 181130 w 1400175"/>
                <a:gd name="connsiteY11" fmla="*/ 100965 h 1952625"/>
                <a:gd name="connsiteX12" fmla="*/ 24920 w 1400175"/>
                <a:gd name="connsiteY12" fmla="*/ 100013 h 1952625"/>
                <a:gd name="connsiteX13" fmla="*/ 1107 w 1400175"/>
                <a:gd name="connsiteY13" fmla="*/ 122873 h 1952625"/>
                <a:gd name="connsiteX14" fmla="*/ 23015 w 1400175"/>
                <a:gd name="connsiteY14" fmla="*/ 400050 h 1952625"/>
                <a:gd name="connsiteX15" fmla="*/ 119218 w 1400175"/>
                <a:gd name="connsiteY15" fmla="*/ 641985 h 1952625"/>
                <a:gd name="connsiteX16" fmla="*/ 373535 w 1400175"/>
                <a:gd name="connsiteY16" fmla="*/ 835343 h 1952625"/>
                <a:gd name="connsiteX17" fmla="*/ 405920 w 1400175"/>
                <a:gd name="connsiteY17" fmla="*/ 849630 h 1952625"/>
                <a:gd name="connsiteX18" fmla="*/ 574513 w 1400175"/>
                <a:gd name="connsiteY18" fmla="*/ 1005840 h 1952625"/>
                <a:gd name="connsiteX19" fmla="*/ 535460 w 1400175"/>
                <a:gd name="connsiteY19" fmla="*/ 1062990 h 1952625"/>
                <a:gd name="connsiteX20" fmla="*/ 587848 w 1400175"/>
                <a:gd name="connsiteY20" fmla="*/ 1099185 h 1952625"/>
                <a:gd name="connsiteX21" fmla="*/ 615470 w 1400175"/>
                <a:gd name="connsiteY21" fmla="*/ 1099185 h 1952625"/>
                <a:gd name="connsiteX22" fmla="*/ 635473 w 1400175"/>
                <a:gd name="connsiteY22" fmla="*/ 1119188 h 1952625"/>
                <a:gd name="connsiteX23" fmla="*/ 639282 w 1400175"/>
                <a:gd name="connsiteY23" fmla="*/ 1198245 h 1952625"/>
                <a:gd name="connsiteX24" fmla="*/ 626900 w 1400175"/>
                <a:gd name="connsiteY24" fmla="*/ 1439228 h 1952625"/>
                <a:gd name="connsiteX25" fmla="*/ 562130 w 1400175"/>
                <a:gd name="connsiteY25" fmla="*/ 1719263 h 1952625"/>
                <a:gd name="connsiteX26" fmla="*/ 427828 w 1400175"/>
                <a:gd name="connsiteY26" fmla="*/ 1946910 h 1952625"/>
                <a:gd name="connsiteX27" fmla="*/ 467832 w 1400175"/>
                <a:gd name="connsiteY27" fmla="*/ 1960245 h 1952625"/>
                <a:gd name="connsiteX28" fmla="*/ 667857 w 1400175"/>
                <a:gd name="connsiteY28" fmla="*/ 1960245 h 1952625"/>
                <a:gd name="connsiteX29" fmla="*/ 697385 w 1400175"/>
                <a:gd name="connsiteY29" fmla="*/ 1960245 h 1952625"/>
                <a:gd name="connsiteX30" fmla="*/ 697385 w 1400175"/>
                <a:gd name="connsiteY30" fmla="*/ 1960245 h 1952625"/>
                <a:gd name="connsiteX31" fmla="*/ 701195 w 1400175"/>
                <a:gd name="connsiteY31" fmla="*/ 1960245 h 1952625"/>
                <a:gd name="connsiteX32" fmla="*/ 705005 w 1400175"/>
                <a:gd name="connsiteY32" fmla="*/ 1960245 h 1952625"/>
                <a:gd name="connsiteX33" fmla="*/ 705005 w 1400175"/>
                <a:gd name="connsiteY33" fmla="*/ 1960245 h 1952625"/>
                <a:gd name="connsiteX34" fmla="*/ 734532 w 1400175"/>
                <a:gd name="connsiteY34" fmla="*/ 1960245 h 1952625"/>
                <a:gd name="connsiteX35" fmla="*/ 934557 w 1400175"/>
                <a:gd name="connsiteY35" fmla="*/ 1960245 h 1952625"/>
                <a:gd name="connsiteX36" fmla="*/ 974563 w 1400175"/>
                <a:gd name="connsiteY36" fmla="*/ 1946910 h 1952625"/>
                <a:gd name="connsiteX37" fmla="*/ 840260 w 1400175"/>
                <a:gd name="connsiteY37" fmla="*/ 1719263 h 1952625"/>
                <a:gd name="connsiteX38" fmla="*/ 775490 w 1400175"/>
                <a:gd name="connsiteY38" fmla="*/ 1439228 h 1952625"/>
                <a:gd name="connsiteX39" fmla="*/ 763107 w 1400175"/>
                <a:gd name="connsiteY39" fmla="*/ 1198245 h 1952625"/>
                <a:gd name="connsiteX40" fmla="*/ 766918 w 1400175"/>
                <a:gd name="connsiteY40" fmla="*/ 1119188 h 1952625"/>
                <a:gd name="connsiteX41" fmla="*/ 786920 w 1400175"/>
                <a:gd name="connsiteY41" fmla="*/ 1099185 h 1952625"/>
                <a:gd name="connsiteX42" fmla="*/ 814543 w 1400175"/>
                <a:gd name="connsiteY42" fmla="*/ 1099185 h 1952625"/>
                <a:gd name="connsiteX43" fmla="*/ 866930 w 1400175"/>
                <a:gd name="connsiteY43" fmla="*/ 1062990 h 1952625"/>
                <a:gd name="connsiteX44" fmla="*/ 827878 w 1400175"/>
                <a:gd name="connsiteY44" fmla="*/ 1005840 h 1952625"/>
                <a:gd name="connsiteX45" fmla="*/ 996470 w 1400175"/>
                <a:gd name="connsiteY45" fmla="*/ 849630 h 1952625"/>
                <a:gd name="connsiteX46" fmla="*/ 1028855 w 1400175"/>
                <a:gd name="connsiteY46" fmla="*/ 835343 h 1952625"/>
                <a:gd name="connsiteX47" fmla="*/ 1283173 w 1400175"/>
                <a:gd name="connsiteY47" fmla="*/ 641985 h 1952625"/>
                <a:gd name="connsiteX48" fmla="*/ 1379375 w 1400175"/>
                <a:gd name="connsiteY48" fmla="*/ 400050 h 1952625"/>
                <a:gd name="connsiteX49" fmla="*/ 1404140 w 1400175"/>
                <a:gd name="connsiteY49" fmla="*/ 122873 h 1952625"/>
                <a:gd name="connsiteX50" fmla="*/ 284000 w 1400175"/>
                <a:gd name="connsiteY50" fmla="*/ 731520 h 1952625"/>
                <a:gd name="connsiteX51" fmla="*/ 132553 w 1400175"/>
                <a:gd name="connsiteY51" fmla="*/ 548640 h 1952625"/>
                <a:gd name="connsiteX52" fmla="*/ 74450 w 1400175"/>
                <a:gd name="connsiteY52" fmla="*/ 360998 h 1952625"/>
                <a:gd name="connsiteX53" fmla="*/ 60162 w 1400175"/>
                <a:gd name="connsiteY53" fmla="*/ 174308 h 1952625"/>
                <a:gd name="connsiteX54" fmla="*/ 75403 w 1400175"/>
                <a:gd name="connsiteY54" fmla="*/ 158115 h 1952625"/>
                <a:gd name="connsiteX55" fmla="*/ 196370 w 1400175"/>
                <a:gd name="connsiteY55" fmla="*/ 158115 h 1952625"/>
                <a:gd name="connsiteX56" fmla="*/ 209705 w 1400175"/>
                <a:gd name="connsiteY56" fmla="*/ 167640 h 1952625"/>
                <a:gd name="connsiteX57" fmla="*/ 219230 w 1400175"/>
                <a:gd name="connsiteY57" fmla="*/ 240983 h 1952625"/>
                <a:gd name="connsiteX58" fmla="*/ 246853 w 1400175"/>
                <a:gd name="connsiteY58" fmla="*/ 420053 h 1952625"/>
                <a:gd name="connsiteX59" fmla="*/ 286857 w 1400175"/>
                <a:gd name="connsiteY59" fmla="*/ 585788 h 1952625"/>
                <a:gd name="connsiteX60" fmla="*/ 356390 w 1400175"/>
                <a:gd name="connsiteY60" fmla="*/ 764858 h 1952625"/>
                <a:gd name="connsiteX61" fmla="*/ 284000 w 1400175"/>
                <a:gd name="connsiteY61" fmla="*/ 731520 h 1952625"/>
                <a:gd name="connsiteX62" fmla="*/ 1331750 w 1400175"/>
                <a:gd name="connsiteY62" fmla="*/ 360998 h 1952625"/>
                <a:gd name="connsiteX63" fmla="*/ 1273648 w 1400175"/>
                <a:gd name="connsiteY63" fmla="*/ 548640 h 1952625"/>
                <a:gd name="connsiteX64" fmla="*/ 1122200 w 1400175"/>
                <a:gd name="connsiteY64" fmla="*/ 731520 h 1952625"/>
                <a:gd name="connsiteX65" fmla="*/ 1048857 w 1400175"/>
                <a:gd name="connsiteY65" fmla="*/ 765810 h 1952625"/>
                <a:gd name="connsiteX66" fmla="*/ 1118390 w 1400175"/>
                <a:gd name="connsiteY66" fmla="*/ 586740 h 1952625"/>
                <a:gd name="connsiteX67" fmla="*/ 1158395 w 1400175"/>
                <a:gd name="connsiteY67" fmla="*/ 421005 h 1952625"/>
                <a:gd name="connsiteX68" fmla="*/ 1186018 w 1400175"/>
                <a:gd name="connsiteY68" fmla="*/ 241935 h 1952625"/>
                <a:gd name="connsiteX69" fmla="*/ 1195543 w 1400175"/>
                <a:gd name="connsiteY69" fmla="*/ 168593 h 1952625"/>
                <a:gd name="connsiteX70" fmla="*/ 1208878 w 1400175"/>
                <a:gd name="connsiteY70" fmla="*/ 159068 h 1952625"/>
                <a:gd name="connsiteX71" fmla="*/ 1329845 w 1400175"/>
                <a:gd name="connsiteY71" fmla="*/ 159068 h 1952625"/>
                <a:gd name="connsiteX72" fmla="*/ 1345085 w 1400175"/>
                <a:gd name="connsiteY72" fmla="*/ 175260 h 1952625"/>
                <a:gd name="connsiteX73" fmla="*/ 1331750 w 1400175"/>
                <a:gd name="connsiteY73" fmla="*/ 360998 h 19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400175" h="1952625">
                  <a:moveTo>
                    <a:pt x="1404140" y="122873"/>
                  </a:moveTo>
                  <a:cubicBezTo>
                    <a:pt x="1403188" y="106680"/>
                    <a:pt x="1397473" y="100013"/>
                    <a:pt x="1380328" y="100013"/>
                  </a:cubicBezTo>
                  <a:cubicBezTo>
                    <a:pt x="1327940" y="100965"/>
                    <a:pt x="1276505" y="99060"/>
                    <a:pt x="1224118" y="100965"/>
                  </a:cubicBezTo>
                  <a:cubicBezTo>
                    <a:pt x="1205068" y="100965"/>
                    <a:pt x="1199353" y="94298"/>
                    <a:pt x="1200305" y="77153"/>
                  </a:cubicBezTo>
                  <a:cubicBezTo>
                    <a:pt x="1201257" y="58103"/>
                    <a:pt x="1200305" y="39053"/>
                    <a:pt x="1201257" y="20003"/>
                  </a:cubicBezTo>
                  <a:cubicBezTo>
                    <a:pt x="1202210" y="6668"/>
                    <a:pt x="1197448" y="0"/>
                    <a:pt x="1183160" y="0"/>
                  </a:cubicBezTo>
                  <a:cubicBezTo>
                    <a:pt x="1024093" y="953"/>
                    <a:pt x="859310" y="953"/>
                    <a:pt x="700243" y="1905"/>
                  </a:cubicBezTo>
                  <a:cubicBezTo>
                    <a:pt x="700243" y="1905"/>
                    <a:pt x="700243" y="1905"/>
                    <a:pt x="700243" y="953"/>
                  </a:cubicBezTo>
                  <a:cubicBezTo>
                    <a:pt x="541175" y="953"/>
                    <a:pt x="382107" y="0"/>
                    <a:pt x="222087" y="0"/>
                  </a:cubicBezTo>
                  <a:cubicBezTo>
                    <a:pt x="207800" y="0"/>
                    <a:pt x="203037" y="6668"/>
                    <a:pt x="203990" y="20003"/>
                  </a:cubicBezTo>
                  <a:cubicBezTo>
                    <a:pt x="204943" y="39053"/>
                    <a:pt x="203990" y="58103"/>
                    <a:pt x="204943" y="77153"/>
                  </a:cubicBezTo>
                  <a:cubicBezTo>
                    <a:pt x="205895" y="95250"/>
                    <a:pt x="200180" y="101918"/>
                    <a:pt x="181130" y="100965"/>
                  </a:cubicBezTo>
                  <a:cubicBezTo>
                    <a:pt x="128743" y="100013"/>
                    <a:pt x="77307" y="100965"/>
                    <a:pt x="24920" y="100013"/>
                  </a:cubicBezTo>
                  <a:cubicBezTo>
                    <a:pt x="7775" y="100013"/>
                    <a:pt x="2060" y="106680"/>
                    <a:pt x="1107" y="122873"/>
                  </a:cubicBezTo>
                  <a:cubicBezTo>
                    <a:pt x="-2702" y="216218"/>
                    <a:pt x="3012" y="308610"/>
                    <a:pt x="23015" y="400050"/>
                  </a:cubicBezTo>
                  <a:cubicBezTo>
                    <a:pt x="42065" y="485775"/>
                    <a:pt x="69687" y="568643"/>
                    <a:pt x="119218" y="641985"/>
                  </a:cubicBezTo>
                  <a:cubicBezTo>
                    <a:pt x="182082" y="736283"/>
                    <a:pt x="263998" y="803910"/>
                    <a:pt x="373535" y="835343"/>
                  </a:cubicBezTo>
                  <a:cubicBezTo>
                    <a:pt x="384012" y="838200"/>
                    <a:pt x="398300" y="839153"/>
                    <a:pt x="405920" y="849630"/>
                  </a:cubicBezTo>
                  <a:cubicBezTo>
                    <a:pt x="449735" y="915353"/>
                    <a:pt x="504980" y="967740"/>
                    <a:pt x="574513" y="1005840"/>
                  </a:cubicBezTo>
                  <a:cubicBezTo>
                    <a:pt x="542128" y="1017270"/>
                    <a:pt x="531650" y="1034415"/>
                    <a:pt x="535460" y="1062990"/>
                  </a:cubicBezTo>
                  <a:cubicBezTo>
                    <a:pt x="539270" y="1086803"/>
                    <a:pt x="557368" y="1099185"/>
                    <a:pt x="587848" y="1099185"/>
                  </a:cubicBezTo>
                  <a:cubicBezTo>
                    <a:pt x="597373" y="1099185"/>
                    <a:pt x="605945" y="1100138"/>
                    <a:pt x="615470" y="1099185"/>
                  </a:cubicBezTo>
                  <a:cubicBezTo>
                    <a:pt x="630710" y="1097280"/>
                    <a:pt x="635473" y="1104900"/>
                    <a:pt x="635473" y="1119188"/>
                  </a:cubicBezTo>
                  <a:cubicBezTo>
                    <a:pt x="636425" y="1145858"/>
                    <a:pt x="639282" y="1171575"/>
                    <a:pt x="639282" y="1198245"/>
                  </a:cubicBezTo>
                  <a:cubicBezTo>
                    <a:pt x="639282" y="1279208"/>
                    <a:pt x="636425" y="1359218"/>
                    <a:pt x="626900" y="1439228"/>
                  </a:cubicBezTo>
                  <a:cubicBezTo>
                    <a:pt x="616423" y="1535430"/>
                    <a:pt x="594515" y="1628775"/>
                    <a:pt x="562130" y="1719263"/>
                  </a:cubicBezTo>
                  <a:cubicBezTo>
                    <a:pt x="532603" y="1803083"/>
                    <a:pt x="486882" y="1880235"/>
                    <a:pt x="427828" y="1946910"/>
                  </a:cubicBezTo>
                  <a:cubicBezTo>
                    <a:pt x="437353" y="1962150"/>
                    <a:pt x="453545" y="1960245"/>
                    <a:pt x="467832" y="1960245"/>
                  </a:cubicBezTo>
                  <a:cubicBezTo>
                    <a:pt x="534507" y="1961198"/>
                    <a:pt x="601182" y="1960245"/>
                    <a:pt x="667857" y="1960245"/>
                  </a:cubicBezTo>
                  <a:cubicBezTo>
                    <a:pt x="677382" y="1960245"/>
                    <a:pt x="687860" y="1960245"/>
                    <a:pt x="697385" y="1960245"/>
                  </a:cubicBezTo>
                  <a:lnTo>
                    <a:pt x="697385" y="1960245"/>
                  </a:lnTo>
                  <a:cubicBezTo>
                    <a:pt x="698338" y="1960245"/>
                    <a:pt x="700243" y="1960245"/>
                    <a:pt x="701195" y="1960245"/>
                  </a:cubicBezTo>
                  <a:cubicBezTo>
                    <a:pt x="702148" y="1960245"/>
                    <a:pt x="704053" y="1960245"/>
                    <a:pt x="705005" y="1960245"/>
                  </a:cubicBezTo>
                  <a:lnTo>
                    <a:pt x="705005" y="1960245"/>
                  </a:lnTo>
                  <a:cubicBezTo>
                    <a:pt x="714530" y="1960245"/>
                    <a:pt x="725007" y="1960245"/>
                    <a:pt x="734532" y="1960245"/>
                  </a:cubicBezTo>
                  <a:cubicBezTo>
                    <a:pt x="801207" y="1960245"/>
                    <a:pt x="867882" y="1960245"/>
                    <a:pt x="934557" y="1960245"/>
                  </a:cubicBezTo>
                  <a:cubicBezTo>
                    <a:pt x="948845" y="1960245"/>
                    <a:pt x="965038" y="1962150"/>
                    <a:pt x="974563" y="1946910"/>
                  </a:cubicBezTo>
                  <a:cubicBezTo>
                    <a:pt x="915507" y="1879283"/>
                    <a:pt x="869788" y="1803083"/>
                    <a:pt x="840260" y="1719263"/>
                  </a:cubicBezTo>
                  <a:cubicBezTo>
                    <a:pt x="807875" y="1628775"/>
                    <a:pt x="785968" y="1535430"/>
                    <a:pt x="775490" y="1439228"/>
                  </a:cubicBezTo>
                  <a:cubicBezTo>
                    <a:pt x="766918" y="1359218"/>
                    <a:pt x="763107" y="1278255"/>
                    <a:pt x="763107" y="1198245"/>
                  </a:cubicBezTo>
                  <a:cubicBezTo>
                    <a:pt x="763107" y="1171575"/>
                    <a:pt x="765965" y="1145858"/>
                    <a:pt x="766918" y="1119188"/>
                  </a:cubicBezTo>
                  <a:cubicBezTo>
                    <a:pt x="766918" y="1104900"/>
                    <a:pt x="770728" y="1097280"/>
                    <a:pt x="786920" y="1099185"/>
                  </a:cubicBezTo>
                  <a:cubicBezTo>
                    <a:pt x="795493" y="1100138"/>
                    <a:pt x="805018" y="1099185"/>
                    <a:pt x="814543" y="1099185"/>
                  </a:cubicBezTo>
                  <a:cubicBezTo>
                    <a:pt x="845023" y="1099185"/>
                    <a:pt x="863120" y="1086803"/>
                    <a:pt x="866930" y="1062990"/>
                  </a:cubicBezTo>
                  <a:cubicBezTo>
                    <a:pt x="871693" y="1034415"/>
                    <a:pt x="860263" y="1017270"/>
                    <a:pt x="827878" y="1005840"/>
                  </a:cubicBezTo>
                  <a:cubicBezTo>
                    <a:pt x="898363" y="967740"/>
                    <a:pt x="953607" y="915353"/>
                    <a:pt x="996470" y="849630"/>
                  </a:cubicBezTo>
                  <a:cubicBezTo>
                    <a:pt x="1004090" y="839153"/>
                    <a:pt x="1017425" y="838200"/>
                    <a:pt x="1028855" y="835343"/>
                  </a:cubicBezTo>
                  <a:cubicBezTo>
                    <a:pt x="1138393" y="802958"/>
                    <a:pt x="1220307" y="735330"/>
                    <a:pt x="1283173" y="641985"/>
                  </a:cubicBezTo>
                  <a:cubicBezTo>
                    <a:pt x="1332703" y="567690"/>
                    <a:pt x="1360325" y="484823"/>
                    <a:pt x="1379375" y="400050"/>
                  </a:cubicBezTo>
                  <a:cubicBezTo>
                    <a:pt x="1402235" y="308610"/>
                    <a:pt x="1407950" y="216218"/>
                    <a:pt x="1404140" y="122873"/>
                  </a:cubicBezTo>
                  <a:close/>
                  <a:moveTo>
                    <a:pt x="284000" y="731520"/>
                  </a:moveTo>
                  <a:cubicBezTo>
                    <a:pt x="215420" y="686753"/>
                    <a:pt x="166843" y="621983"/>
                    <a:pt x="132553" y="548640"/>
                  </a:cubicBezTo>
                  <a:cubicBezTo>
                    <a:pt x="104930" y="488633"/>
                    <a:pt x="86832" y="425768"/>
                    <a:pt x="74450" y="360998"/>
                  </a:cubicBezTo>
                  <a:cubicBezTo>
                    <a:pt x="63020" y="299085"/>
                    <a:pt x="60162" y="237173"/>
                    <a:pt x="60162" y="174308"/>
                  </a:cubicBezTo>
                  <a:cubicBezTo>
                    <a:pt x="60162" y="162878"/>
                    <a:pt x="63973" y="158115"/>
                    <a:pt x="75403" y="158115"/>
                  </a:cubicBezTo>
                  <a:cubicBezTo>
                    <a:pt x="115407" y="159068"/>
                    <a:pt x="156365" y="158115"/>
                    <a:pt x="196370" y="158115"/>
                  </a:cubicBezTo>
                  <a:cubicBezTo>
                    <a:pt x="203037" y="158115"/>
                    <a:pt x="209705" y="158115"/>
                    <a:pt x="209705" y="167640"/>
                  </a:cubicBezTo>
                  <a:cubicBezTo>
                    <a:pt x="208753" y="192405"/>
                    <a:pt x="218278" y="216218"/>
                    <a:pt x="219230" y="240983"/>
                  </a:cubicBezTo>
                  <a:cubicBezTo>
                    <a:pt x="222087" y="300990"/>
                    <a:pt x="235423" y="360045"/>
                    <a:pt x="246853" y="420053"/>
                  </a:cubicBezTo>
                  <a:cubicBezTo>
                    <a:pt x="257330" y="476250"/>
                    <a:pt x="271618" y="531495"/>
                    <a:pt x="286857" y="585788"/>
                  </a:cubicBezTo>
                  <a:cubicBezTo>
                    <a:pt x="304003" y="645795"/>
                    <a:pt x="326862" y="704850"/>
                    <a:pt x="356390" y="764858"/>
                  </a:cubicBezTo>
                  <a:cubicBezTo>
                    <a:pt x="325910" y="762000"/>
                    <a:pt x="304955" y="745808"/>
                    <a:pt x="284000" y="731520"/>
                  </a:cubicBezTo>
                  <a:close/>
                  <a:moveTo>
                    <a:pt x="1331750" y="360998"/>
                  </a:moveTo>
                  <a:cubicBezTo>
                    <a:pt x="1319368" y="425768"/>
                    <a:pt x="1302223" y="488633"/>
                    <a:pt x="1273648" y="548640"/>
                  </a:cubicBezTo>
                  <a:cubicBezTo>
                    <a:pt x="1239357" y="621983"/>
                    <a:pt x="1190780" y="686753"/>
                    <a:pt x="1122200" y="731520"/>
                  </a:cubicBezTo>
                  <a:cubicBezTo>
                    <a:pt x="1101245" y="744855"/>
                    <a:pt x="1080290" y="762000"/>
                    <a:pt x="1048857" y="765810"/>
                  </a:cubicBezTo>
                  <a:cubicBezTo>
                    <a:pt x="1078385" y="704850"/>
                    <a:pt x="1101245" y="646748"/>
                    <a:pt x="1118390" y="586740"/>
                  </a:cubicBezTo>
                  <a:cubicBezTo>
                    <a:pt x="1134582" y="532448"/>
                    <a:pt x="1147918" y="477203"/>
                    <a:pt x="1158395" y="421005"/>
                  </a:cubicBezTo>
                  <a:cubicBezTo>
                    <a:pt x="1169825" y="361950"/>
                    <a:pt x="1183160" y="302895"/>
                    <a:pt x="1186018" y="241935"/>
                  </a:cubicBezTo>
                  <a:cubicBezTo>
                    <a:pt x="1186970" y="217170"/>
                    <a:pt x="1196495" y="193358"/>
                    <a:pt x="1195543" y="168593"/>
                  </a:cubicBezTo>
                  <a:cubicBezTo>
                    <a:pt x="1195543" y="159068"/>
                    <a:pt x="1202210" y="159068"/>
                    <a:pt x="1208878" y="159068"/>
                  </a:cubicBezTo>
                  <a:cubicBezTo>
                    <a:pt x="1248882" y="159068"/>
                    <a:pt x="1289840" y="159068"/>
                    <a:pt x="1329845" y="159068"/>
                  </a:cubicBezTo>
                  <a:cubicBezTo>
                    <a:pt x="1341275" y="159068"/>
                    <a:pt x="1345085" y="163830"/>
                    <a:pt x="1345085" y="175260"/>
                  </a:cubicBezTo>
                  <a:cubicBezTo>
                    <a:pt x="1346990" y="237173"/>
                    <a:pt x="1343180" y="299085"/>
                    <a:pt x="1331750" y="360998"/>
                  </a:cubicBezTo>
                  <a:close/>
                </a:path>
              </a:pathLst>
            </a:custGeom>
            <a:solidFill>
              <a:schemeClr val="accent5"/>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B390D9D-7A3C-4BC7-A724-0722BBC356DA}"/>
                </a:ext>
              </a:extLst>
            </p:cNvPr>
            <p:cNvSpPr/>
            <p:nvPr/>
          </p:nvSpPr>
          <p:spPr>
            <a:xfrm>
              <a:off x="10736937" y="213918"/>
              <a:ext cx="307998" cy="853237"/>
            </a:xfrm>
            <a:custGeom>
              <a:avLst/>
              <a:gdLst>
                <a:gd name="connsiteX0" fmla="*/ 2261 w 704850"/>
                <a:gd name="connsiteY0" fmla="*/ 1960245 h 1952625"/>
                <a:gd name="connsiteX1" fmla="*/ 39409 w 704850"/>
                <a:gd name="connsiteY1" fmla="*/ 1960245 h 1952625"/>
                <a:gd name="connsiteX2" fmla="*/ 239434 w 704850"/>
                <a:gd name="connsiteY2" fmla="*/ 1960245 h 1952625"/>
                <a:gd name="connsiteX3" fmla="*/ 279439 w 704850"/>
                <a:gd name="connsiteY3" fmla="*/ 1946910 h 1952625"/>
                <a:gd name="connsiteX4" fmla="*/ 145136 w 704850"/>
                <a:gd name="connsiteY4" fmla="*/ 1719263 h 1952625"/>
                <a:gd name="connsiteX5" fmla="*/ 80366 w 704850"/>
                <a:gd name="connsiteY5" fmla="*/ 1439228 h 1952625"/>
                <a:gd name="connsiteX6" fmla="*/ 67984 w 704850"/>
                <a:gd name="connsiteY6" fmla="*/ 1198245 h 1952625"/>
                <a:gd name="connsiteX7" fmla="*/ 71794 w 704850"/>
                <a:gd name="connsiteY7" fmla="*/ 1119188 h 1952625"/>
                <a:gd name="connsiteX8" fmla="*/ 91796 w 704850"/>
                <a:gd name="connsiteY8" fmla="*/ 1099185 h 1952625"/>
                <a:gd name="connsiteX9" fmla="*/ 119419 w 704850"/>
                <a:gd name="connsiteY9" fmla="*/ 1099185 h 1952625"/>
                <a:gd name="connsiteX10" fmla="*/ 171806 w 704850"/>
                <a:gd name="connsiteY10" fmla="*/ 1062990 h 1952625"/>
                <a:gd name="connsiteX11" fmla="*/ 132754 w 704850"/>
                <a:gd name="connsiteY11" fmla="*/ 1005840 h 1952625"/>
                <a:gd name="connsiteX12" fmla="*/ 301346 w 704850"/>
                <a:gd name="connsiteY12" fmla="*/ 849630 h 1952625"/>
                <a:gd name="connsiteX13" fmla="*/ 333731 w 704850"/>
                <a:gd name="connsiteY13" fmla="*/ 835343 h 1952625"/>
                <a:gd name="connsiteX14" fmla="*/ 588049 w 704850"/>
                <a:gd name="connsiteY14" fmla="*/ 641985 h 1952625"/>
                <a:gd name="connsiteX15" fmla="*/ 684251 w 704850"/>
                <a:gd name="connsiteY15" fmla="*/ 400050 h 1952625"/>
                <a:gd name="connsiteX16" fmla="*/ 706159 w 704850"/>
                <a:gd name="connsiteY16" fmla="*/ 122873 h 1952625"/>
                <a:gd name="connsiteX17" fmla="*/ 682346 w 704850"/>
                <a:gd name="connsiteY17" fmla="*/ 100013 h 1952625"/>
                <a:gd name="connsiteX18" fmla="*/ 526136 w 704850"/>
                <a:gd name="connsiteY18" fmla="*/ 100965 h 1952625"/>
                <a:gd name="connsiteX19" fmla="*/ 502324 w 704850"/>
                <a:gd name="connsiteY19" fmla="*/ 77153 h 1952625"/>
                <a:gd name="connsiteX20" fmla="*/ 503276 w 704850"/>
                <a:gd name="connsiteY20" fmla="*/ 20003 h 1952625"/>
                <a:gd name="connsiteX21" fmla="*/ 485179 w 704850"/>
                <a:gd name="connsiteY21" fmla="*/ 0 h 1952625"/>
                <a:gd name="connsiteX22" fmla="*/ 1309 w 704850"/>
                <a:gd name="connsiteY22" fmla="*/ 1905 h 1952625"/>
                <a:gd name="connsiteX23" fmla="*/ 356 w 704850"/>
                <a:gd name="connsiteY23" fmla="*/ 545783 h 1952625"/>
                <a:gd name="connsiteX24" fmla="*/ 356 w 704850"/>
                <a:gd name="connsiteY24" fmla="*/ 1960245 h 1952625"/>
                <a:gd name="connsiteX25" fmla="*/ 351829 w 704850"/>
                <a:gd name="connsiteY25" fmla="*/ 762953 h 1952625"/>
                <a:gd name="connsiteX26" fmla="*/ 421361 w 704850"/>
                <a:gd name="connsiteY26" fmla="*/ 583883 h 1952625"/>
                <a:gd name="connsiteX27" fmla="*/ 461366 w 704850"/>
                <a:gd name="connsiteY27" fmla="*/ 418148 h 1952625"/>
                <a:gd name="connsiteX28" fmla="*/ 488989 w 704850"/>
                <a:gd name="connsiteY28" fmla="*/ 239078 h 1952625"/>
                <a:gd name="connsiteX29" fmla="*/ 498514 w 704850"/>
                <a:gd name="connsiteY29" fmla="*/ 165735 h 1952625"/>
                <a:gd name="connsiteX30" fmla="*/ 511849 w 704850"/>
                <a:gd name="connsiteY30" fmla="*/ 156210 h 1952625"/>
                <a:gd name="connsiteX31" fmla="*/ 632816 w 704850"/>
                <a:gd name="connsiteY31" fmla="*/ 156210 h 1952625"/>
                <a:gd name="connsiteX32" fmla="*/ 648056 w 704850"/>
                <a:gd name="connsiteY32" fmla="*/ 172403 h 1952625"/>
                <a:gd name="connsiteX33" fmla="*/ 633769 w 704850"/>
                <a:gd name="connsiteY33" fmla="*/ 359093 h 1952625"/>
                <a:gd name="connsiteX34" fmla="*/ 575666 w 704850"/>
                <a:gd name="connsiteY34" fmla="*/ 546735 h 1952625"/>
                <a:gd name="connsiteX35" fmla="*/ 424219 w 704850"/>
                <a:gd name="connsiteY35" fmla="*/ 729615 h 1952625"/>
                <a:gd name="connsiteX36" fmla="*/ 351829 w 704850"/>
                <a:gd name="connsiteY36" fmla="*/ 762953 h 19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04850" h="1952625">
                  <a:moveTo>
                    <a:pt x="2261" y="1960245"/>
                  </a:moveTo>
                  <a:cubicBezTo>
                    <a:pt x="14644" y="1960245"/>
                    <a:pt x="27026" y="1960245"/>
                    <a:pt x="39409" y="1960245"/>
                  </a:cubicBezTo>
                  <a:cubicBezTo>
                    <a:pt x="106084" y="1960245"/>
                    <a:pt x="172759" y="1960245"/>
                    <a:pt x="239434" y="1960245"/>
                  </a:cubicBezTo>
                  <a:cubicBezTo>
                    <a:pt x="253721" y="1960245"/>
                    <a:pt x="269914" y="1962150"/>
                    <a:pt x="279439" y="1946910"/>
                  </a:cubicBezTo>
                  <a:cubicBezTo>
                    <a:pt x="220384" y="1879283"/>
                    <a:pt x="174664" y="1803083"/>
                    <a:pt x="145136" y="1719263"/>
                  </a:cubicBezTo>
                  <a:cubicBezTo>
                    <a:pt x="112751" y="1628775"/>
                    <a:pt x="90844" y="1535430"/>
                    <a:pt x="80366" y="1439228"/>
                  </a:cubicBezTo>
                  <a:cubicBezTo>
                    <a:pt x="71794" y="1359218"/>
                    <a:pt x="67984" y="1278255"/>
                    <a:pt x="67984" y="1198245"/>
                  </a:cubicBezTo>
                  <a:cubicBezTo>
                    <a:pt x="67984" y="1171575"/>
                    <a:pt x="70841" y="1145858"/>
                    <a:pt x="71794" y="1119188"/>
                  </a:cubicBezTo>
                  <a:cubicBezTo>
                    <a:pt x="71794" y="1104900"/>
                    <a:pt x="75604" y="1097280"/>
                    <a:pt x="91796" y="1099185"/>
                  </a:cubicBezTo>
                  <a:cubicBezTo>
                    <a:pt x="100369" y="1100138"/>
                    <a:pt x="109894" y="1099185"/>
                    <a:pt x="119419" y="1099185"/>
                  </a:cubicBezTo>
                  <a:cubicBezTo>
                    <a:pt x="149899" y="1099185"/>
                    <a:pt x="167996" y="1086803"/>
                    <a:pt x="171806" y="1062990"/>
                  </a:cubicBezTo>
                  <a:cubicBezTo>
                    <a:pt x="176569" y="1034415"/>
                    <a:pt x="165139" y="1017270"/>
                    <a:pt x="132754" y="1005840"/>
                  </a:cubicBezTo>
                  <a:cubicBezTo>
                    <a:pt x="203239" y="967740"/>
                    <a:pt x="258484" y="915353"/>
                    <a:pt x="301346" y="849630"/>
                  </a:cubicBezTo>
                  <a:cubicBezTo>
                    <a:pt x="308966" y="839153"/>
                    <a:pt x="322301" y="838200"/>
                    <a:pt x="333731" y="835343"/>
                  </a:cubicBezTo>
                  <a:cubicBezTo>
                    <a:pt x="443269" y="802958"/>
                    <a:pt x="525184" y="735330"/>
                    <a:pt x="588049" y="641985"/>
                  </a:cubicBezTo>
                  <a:cubicBezTo>
                    <a:pt x="637579" y="567690"/>
                    <a:pt x="665201" y="484823"/>
                    <a:pt x="684251" y="400050"/>
                  </a:cubicBezTo>
                  <a:cubicBezTo>
                    <a:pt x="704254" y="309563"/>
                    <a:pt x="709969" y="216218"/>
                    <a:pt x="706159" y="122873"/>
                  </a:cubicBezTo>
                  <a:cubicBezTo>
                    <a:pt x="705206" y="106680"/>
                    <a:pt x="699491" y="100013"/>
                    <a:pt x="682346" y="100013"/>
                  </a:cubicBezTo>
                  <a:cubicBezTo>
                    <a:pt x="629959" y="100965"/>
                    <a:pt x="578524" y="99060"/>
                    <a:pt x="526136" y="100965"/>
                  </a:cubicBezTo>
                  <a:cubicBezTo>
                    <a:pt x="507086" y="100965"/>
                    <a:pt x="501371" y="94298"/>
                    <a:pt x="502324" y="77153"/>
                  </a:cubicBezTo>
                  <a:cubicBezTo>
                    <a:pt x="503276" y="58103"/>
                    <a:pt x="502324" y="39053"/>
                    <a:pt x="503276" y="20003"/>
                  </a:cubicBezTo>
                  <a:cubicBezTo>
                    <a:pt x="504229" y="6668"/>
                    <a:pt x="499466" y="0"/>
                    <a:pt x="485179" y="0"/>
                  </a:cubicBezTo>
                  <a:cubicBezTo>
                    <a:pt x="326111" y="952"/>
                    <a:pt x="161329" y="952"/>
                    <a:pt x="1309" y="1905"/>
                  </a:cubicBezTo>
                  <a:cubicBezTo>
                    <a:pt x="-1549" y="5715"/>
                    <a:pt x="1309" y="545783"/>
                    <a:pt x="356" y="545783"/>
                  </a:cubicBezTo>
                  <a:lnTo>
                    <a:pt x="356" y="1960245"/>
                  </a:lnTo>
                  <a:close/>
                  <a:moveTo>
                    <a:pt x="351829" y="762953"/>
                  </a:moveTo>
                  <a:cubicBezTo>
                    <a:pt x="381356" y="701993"/>
                    <a:pt x="404216" y="643890"/>
                    <a:pt x="421361" y="583883"/>
                  </a:cubicBezTo>
                  <a:cubicBezTo>
                    <a:pt x="437554" y="529590"/>
                    <a:pt x="450889" y="474345"/>
                    <a:pt x="461366" y="418148"/>
                  </a:cubicBezTo>
                  <a:cubicBezTo>
                    <a:pt x="472796" y="359093"/>
                    <a:pt x="486131" y="300038"/>
                    <a:pt x="488989" y="239078"/>
                  </a:cubicBezTo>
                  <a:cubicBezTo>
                    <a:pt x="489941" y="214313"/>
                    <a:pt x="499466" y="190500"/>
                    <a:pt x="498514" y="165735"/>
                  </a:cubicBezTo>
                  <a:cubicBezTo>
                    <a:pt x="498514" y="156210"/>
                    <a:pt x="505181" y="156210"/>
                    <a:pt x="511849" y="156210"/>
                  </a:cubicBezTo>
                  <a:cubicBezTo>
                    <a:pt x="551854" y="156210"/>
                    <a:pt x="592811" y="156210"/>
                    <a:pt x="632816" y="156210"/>
                  </a:cubicBezTo>
                  <a:cubicBezTo>
                    <a:pt x="644246" y="156210"/>
                    <a:pt x="648056" y="160973"/>
                    <a:pt x="648056" y="172403"/>
                  </a:cubicBezTo>
                  <a:cubicBezTo>
                    <a:pt x="648056" y="235268"/>
                    <a:pt x="645199" y="297180"/>
                    <a:pt x="633769" y="359093"/>
                  </a:cubicBezTo>
                  <a:cubicBezTo>
                    <a:pt x="621386" y="423863"/>
                    <a:pt x="604241" y="486728"/>
                    <a:pt x="575666" y="546735"/>
                  </a:cubicBezTo>
                  <a:cubicBezTo>
                    <a:pt x="541376" y="620078"/>
                    <a:pt x="492799" y="684848"/>
                    <a:pt x="424219" y="729615"/>
                  </a:cubicBezTo>
                  <a:cubicBezTo>
                    <a:pt x="405169" y="742950"/>
                    <a:pt x="383261" y="759143"/>
                    <a:pt x="351829" y="762953"/>
                  </a:cubicBezTo>
                  <a:close/>
                </a:path>
              </a:pathLst>
            </a:custGeom>
            <a:solidFill>
              <a:schemeClr val="accent5">
                <a:lumMod val="7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C13F99E-6516-41AE-8CF0-261549E1C88D}"/>
                </a:ext>
              </a:extLst>
            </p:cNvPr>
            <p:cNvSpPr/>
            <p:nvPr/>
          </p:nvSpPr>
          <p:spPr>
            <a:xfrm>
              <a:off x="10599659" y="1064241"/>
              <a:ext cx="278863" cy="12486"/>
            </a:xfrm>
            <a:custGeom>
              <a:avLst/>
              <a:gdLst>
                <a:gd name="connsiteX0" fmla="*/ 641225 w 638175"/>
                <a:gd name="connsiteY0" fmla="*/ 35242 h 28575"/>
                <a:gd name="connsiteX1" fmla="*/ 193 w 638175"/>
                <a:gd name="connsiteY1" fmla="*/ 34290 h 28575"/>
                <a:gd name="connsiteX2" fmla="*/ 46865 w 638175"/>
                <a:gd name="connsiteY2" fmla="*/ 0 h 28575"/>
                <a:gd name="connsiteX3" fmla="*/ 75440 w 638175"/>
                <a:gd name="connsiteY3" fmla="*/ 3810 h 28575"/>
                <a:gd name="connsiteX4" fmla="*/ 565978 w 638175"/>
                <a:gd name="connsiteY4" fmla="*/ 3810 h 28575"/>
                <a:gd name="connsiteX5" fmla="*/ 594553 w 638175"/>
                <a:gd name="connsiteY5" fmla="*/ 0 h 28575"/>
                <a:gd name="connsiteX6" fmla="*/ 608840 w 638175"/>
                <a:gd name="connsiteY6" fmla="*/ 2857 h 28575"/>
                <a:gd name="connsiteX7" fmla="*/ 641225 w 638175"/>
                <a:gd name="connsiteY7" fmla="*/ 35242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8175" h="28575">
                  <a:moveTo>
                    <a:pt x="641225" y="35242"/>
                  </a:moveTo>
                  <a:cubicBezTo>
                    <a:pt x="427865" y="35242"/>
                    <a:pt x="213553" y="35242"/>
                    <a:pt x="193" y="34290"/>
                  </a:cubicBezTo>
                  <a:cubicBezTo>
                    <a:pt x="-2665" y="-1905"/>
                    <a:pt x="26863" y="5715"/>
                    <a:pt x="46865" y="0"/>
                  </a:cubicBezTo>
                  <a:cubicBezTo>
                    <a:pt x="56390" y="952"/>
                    <a:pt x="65915" y="3810"/>
                    <a:pt x="75440" y="3810"/>
                  </a:cubicBezTo>
                  <a:cubicBezTo>
                    <a:pt x="239270" y="3810"/>
                    <a:pt x="403100" y="3810"/>
                    <a:pt x="565978" y="3810"/>
                  </a:cubicBezTo>
                  <a:cubicBezTo>
                    <a:pt x="575503" y="3810"/>
                    <a:pt x="585980" y="3810"/>
                    <a:pt x="594553" y="0"/>
                  </a:cubicBezTo>
                  <a:cubicBezTo>
                    <a:pt x="599315" y="952"/>
                    <a:pt x="604078" y="2857"/>
                    <a:pt x="608840" y="2857"/>
                  </a:cubicBezTo>
                  <a:cubicBezTo>
                    <a:pt x="633605" y="1905"/>
                    <a:pt x="643130" y="12382"/>
                    <a:pt x="641225" y="35242"/>
                  </a:cubicBezTo>
                  <a:close/>
                </a:path>
              </a:pathLst>
            </a:custGeom>
            <a:solidFill>
              <a:schemeClr val="accent5">
                <a:lumMod val="5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3ED422E7-4583-491D-AC96-DC8E6FB100F8}"/>
                </a:ext>
              </a:extLst>
            </p:cNvPr>
            <p:cNvSpPr/>
            <p:nvPr/>
          </p:nvSpPr>
          <p:spPr>
            <a:xfrm>
              <a:off x="10550630" y="1265195"/>
              <a:ext cx="366268" cy="4162"/>
            </a:xfrm>
            <a:custGeom>
              <a:avLst/>
              <a:gdLst>
                <a:gd name="connsiteX0" fmla="*/ 0 w 838200"/>
                <a:gd name="connsiteY0" fmla="*/ 1129 h 9525"/>
                <a:gd name="connsiteX1" fmla="*/ 818197 w 838200"/>
                <a:gd name="connsiteY1" fmla="*/ 1129 h 9525"/>
                <a:gd name="connsiteX2" fmla="*/ 839152 w 838200"/>
                <a:gd name="connsiteY2" fmla="*/ 9701 h 9525"/>
                <a:gd name="connsiteX3" fmla="*/ 762952 w 838200"/>
                <a:gd name="connsiteY3" fmla="*/ 10654 h 9525"/>
                <a:gd name="connsiteX4" fmla="*/ 24765 w 838200"/>
                <a:gd name="connsiteY4" fmla="*/ 9701 h 9525"/>
                <a:gd name="connsiteX5" fmla="*/ 0 w 838200"/>
                <a:gd name="connsiteY5" fmla="*/ 1129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00" h="9525">
                  <a:moveTo>
                    <a:pt x="0" y="1129"/>
                  </a:moveTo>
                  <a:cubicBezTo>
                    <a:pt x="272415" y="1129"/>
                    <a:pt x="545782" y="1129"/>
                    <a:pt x="818197" y="1129"/>
                  </a:cubicBezTo>
                  <a:cubicBezTo>
                    <a:pt x="825817" y="1129"/>
                    <a:pt x="837247" y="-4586"/>
                    <a:pt x="839152" y="9701"/>
                  </a:cubicBezTo>
                  <a:cubicBezTo>
                    <a:pt x="813435" y="9701"/>
                    <a:pt x="787717" y="10654"/>
                    <a:pt x="762952" y="10654"/>
                  </a:cubicBezTo>
                  <a:cubicBezTo>
                    <a:pt x="517207" y="10654"/>
                    <a:pt x="271463" y="10654"/>
                    <a:pt x="24765" y="9701"/>
                  </a:cubicBezTo>
                  <a:cubicBezTo>
                    <a:pt x="17145" y="10654"/>
                    <a:pt x="2857" y="19226"/>
                    <a:pt x="0" y="1129"/>
                  </a:cubicBezTo>
                  <a:close/>
                </a:path>
              </a:pathLst>
            </a:custGeom>
            <a:solidFill>
              <a:srgbClr val="782017"/>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B97AB7A-BE4B-4303-880B-7192F2A1BB94}"/>
                </a:ext>
              </a:extLst>
            </p:cNvPr>
            <p:cNvSpPr/>
            <p:nvPr/>
          </p:nvSpPr>
          <p:spPr>
            <a:xfrm>
              <a:off x="10594332" y="237762"/>
              <a:ext cx="291349" cy="270538"/>
            </a:xfrm>
            <a:custGeom>
              <a:avLst/>
              <a:gdLst>
                <a:gd name="connsiteX0" fmla="*/ 324802 w 666750"/>
                <a:gd name="connsiteY0" fmla="*/ 4488 h 619125"/>
                <a:gd name="connsiteX1" fmla="*/ 341947 w 666750"/>
                <a:gd name="connsiteY1" fmla="*/ 12108 h 619125"/>
                <a:gd name="connsiteX2" fmla="*/ 402907 w 666750"/>
                <a:gd name="connsiteY2" fmla="*/ 205465 h 619125"/>
                <a:gd name="connsiteX3" fmla="*/ 440055 w 666750"/>
                <a:gd name="connsiteY3" fmla="*/ 234040 h 619125"/>
                <a:gd name="connsiteX4" fmla="*/ 669607 w 666750"/>
                <a:gd name="connsiteY4" fmla="*/ 233088 h 619125"/>
                <a:gd name="connsiteX5" fmla="*/ 641985 w 666750"/>
                <a:gd name="connsiteY5" fmla="*/ 255948 h 619125"/>
                <a:gd name="connsiteX6" fmla="*/ 483870 w 666750"/>
                <a:gd name="connsiteY6" fmla="*/ 370248 h 619125"/>
                <a:gd name="connsiteX7" fmla="*/ 469582 w 666750"/>
                <a:gd name="connsiteY7" fmla="*/ 411205 h 619125"/>
                <a:gd name="connsiteX8" fmla="*/ 533400 w 666750"/>
                <a:gd name="connsiteY8" fmla="*/ 611230 h 619125"/>
                <a:gd name="connsiteX9" fmla="*/ 538163 w 666750"/>
                <a:gd name="connsiteY9" fmla="*/ 626470 h 619125"/>
                <a:gd name="connsiteX10" fmla="*/ 482917 w 666750"/>
                <a:gd name="connsiteY10" fmla="*/ 590275 h 619125"/>
                <a:gd name="connsiteX11" fmla="*/ 352425 w 666750"/>
                <a:gd name="connsiteY11" fmla="*/ 496930 h 619125"/>
                <a:gd name="connsiteX12" fmla="*/ 326707 w 666750"/>
                <a:gd name="connsiteY12" fmla="*/ 488358 h 619125"/>
                <a:gd name="connsiteX13" fmla="*/ 217170 w 666750"/>
                <a:gd name="connsiteY13" fmla="*/ 563605 h 619125"/>
                <a:gd name="connsiteX14" fmla="*/ 124777 w 666750"/>
                <a:gd name="connsiteY14" fmla="*/ 624565 h 619125"/>
                <a:gd name="connsiteX15" fmla="*/ 149542 w 666750"/>
                <a:gd name="connsiteY15" fmla="*/ 546460 h 619125"/>
                <a:gd name="connsiteX16" fmla="*/ 194310 w 666750"/>
                <a:gd name="connsiteY16" fmla="*/ 409300 h 619125"/>
                <a:gd name="connsiteX17" fmla="*/ 180975 w 666750"/>
                <a:gd name="connsiteY17" fmla="*/ 371200 h 619125"/>
                <a:gd name="connsiteX18" fmla="*/ 16192 w 666750"/>
                <a:gd name="connsiteY18" fmla="*/ 252138 h 619125"/>
                <a:gd name="connsiteX19" fmla="*/ 0 w 666750"/>
                <a:gd name="connsiteY19" fmla="*/ 233088 h 619125"/>
                <a:gd name="connsiteX20" fmla="*/ 112395 w 666750"/>
                <a:gd name="connsiteY20" fmla="*/ 233088 h 619125"/>
                <a:gd name="connsiteX21" fmla="*/ 220980 w 666750"/>
                <a:gd name="connsiteY21" fmla="*/ 234993 h 619125"/>
                <a:gd name="connsiteX22" fmla="*/ 259080 w 666750"/>
                <a:gd name="connsiteY22" fmla="*/ 210228 h 619125"/>
                <a:gd name="connsiteX23" fmla="*/ 322897 w 666750"/>
                <a:gd name="connsiteY23" fmla="*/ 12108 h 619125"/>
                <a:gd name="connsiteX24" fmla="*/ 324802 w 666750"/>
                <a:gd name="connsiteY24" fmla="*/ 4488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6750" h="619125">
                  <a:moveTo>
                    <a:pt x="324802" y="4488"/>
                  </a:moveTo>
                  <a:cubicBezTo>
                    <a:pt x="337185" y="-6942"/>
                    <a:pt x="340042" y="6393"/>
                    <a:pt x="341947" y="12108"/>
                  </a:cubicBezTo>
                  <a:cubicBezTo>
                    <a:pt x="362902" y="75925"/>
                    <a:pt x="384810" y="140695"/>
                    <a:pt x="402907" y="205465"/>
                  </a:cubicBezTo>
                  <a:cubicBezTo>
                    <a:pt x="408622" y="226420"/>
                    <a:pt x="417195" y="234040"/>
                    <a:pt x="440055" y="234040"/>
                  </a:cubicBezTo>
                  <a:cubicBezTo>
                    <a:pt x="514350" y="233088"/>
                    <a:pt x="587692" y="233088"/>
                    <a:pt x="669607" y="233088"/>
                  </a:cubicBezTo>
                  <a:cubicBezTo>
                    <a:pt x="657225" y="243565"/>
                    <a:pt x="649605" y="250233"/>
                    <a:pt x="641985" y="255948"/>
                  </a:cubicBezTo>
                  <a:cubicBezTo>
                    <a:pt x="589597" y="294048"/>
                    <a:pt x="537210" y="333100"/>
                    <a:pt x="483870" y="370248"/>
                  </a:cubicBezTo>
                  <a:cubicBezTo>
                    <a:pt x="467677" y="381678"/>
                    <a:pt x="461963" y="389298"/>
                    <a:pt x="469582" y="411205"/>
                  </a:cubicBezTo>
                  <a:cubicBezTo>
                    <a:pt x="493395" y="476928"/>
                    <a:pt x="512445" y="544555"/>
                    <a:pt x="533400" y="611230"/>
                  </a:cubicBezTo>
                  <a:cubicBezTo>
                    <a:pt x="534352" y="615993"/>
                    <a:pt x="541020" y="617898"/>
                    <a:pt x="538163" y="626470"/>
                  </a:cubicBezTo>
                  <a:cubicBezTo>
                    <a:pt x="516255" y="619803"/>
                    <a:pt x="501015" y="602658"/>
                    <a:pt x="482917" y="590275"/>
                  </a:cubicBezTo>
                  <a:cubicBezTo>
                    <a:pt x="439102" y="559795"/>
                    <a:pt x="396240" y="527410"/>
                    <a:pt x="352425" y="496930"/>
                  </a:cubicBezTo>
                  <a:cubicBezTo>
                    <a:pt x="344805" y="492168"/>
                    <a:pt x="339090" y="480738"/>
                    <a:pt x="326707" y="488358"/>
                  </a:cubicBezTo>
                  <a:cubicBezTo>
                    <a:pt x="286702" y="508360"/>
                    <a:pt x="254317" y="538840"/>
                    <a:pt x="217170" y="563605"/>
                  </a:cubicBezTo>
                  <a:cubicBezTo>
                    <a:pt x="186690" y="583608"/>
                    <a:pt x="159067" y="606468"/>
                    <a:pt x="124777" y="624565"/>
                  </a:cubicBezTo>
                  <a:cubicBezTo>
                    <a:pt x="133350" y="598848"/>
                    <a:pt x="140970" y="572178"/>
                    <a:pt x="149542" y="546460"/>
                  </a:cubicBezTo>
                  <a:cubicBezTo>
                    <a:pt x="164782" y="500740"/>
                    <a:pt x="178117" y="455020"/>
                    <a:pt x="194310" y="409300"/>
                  </a:cubicBezTo>
                  <a:cubicBezTo>
                    <a:pt x="200977" y="391203"/>
                    <a:pt x="195263" y="380725"/>
                    <a:pt x="180975" y="371200"/>
                  </a:cubicBezTo>
                  <a:cubicBezTo>
                    <a:pt x="125730" y="332148"/>
                    <a:pt x="71438" y="291190"/>
                    <a:pt x="16192" y="252138"/>
                  </a:cubicBezTo>
                  <a:cubicBezTo>
                    <a:pt x="10477" y="248328"/>
                    <a:pt x="5715" y="243565"/>
                    <a:pt x="0" y="233088"/>
                  </a:cubicBezTo>
                  <a:cubicBezTo>
                    <a:pt x="39052" y="233088"/>
                    <a:pt x="76200" y="233088"/>
                    <a:pt x="112395" y="233088"/>
                  </a:cubicBezTo>
                  <a:cubicBezTo>
                    <a:pt x="148590" y="233088"/>
                    <a:pt x="184785" y="233088"/>
                    <a:pt x="220980" y="234993"/>
                  </a:cubicBezTo>
                  <a:cubicBezTo>
                    <a:pt x="240030" y="235945"/>
                    <a:pt x="252413" y="231183"/>
                    <a:pt x="259080" y="210228"/>
                  </a:cubicBezTo>
                  <a:cubicBezTo>
                    <a:pt x="279082" y="144505"/>
                    <a:pt x="300990" y="78783"/>
                    <a:pt x="322897" y="12108"/>
                  </a:cubicBezTo>
                  <a:cubicBezTo>
                    <a:pt x="325755" y="11155"/>
                    <a:pt x="324802" y="7345"/>
                    <a:pt x="324802" y="4488"/>
                  </a:cubicBezTo>
                  <a:close/>
                </a:path>
              </a:pathLst>
            </a:custGeom>
            <a:solidFill>
              <a:srgbClr val="FCFCFD"/>
            </a:solidFill>
            <a:ln w="9525" cap="flat">
              <a:noFill/>
              <a:prstDash val="solid"/>
              <a:miter/>
            </a:ln>
          </p:spPr>
          <p:txBody>
            <a:bodyPr rtlCol="0" anchor="ctr"/>
            <a:lstStyle/>
            <a:p>
              <a:endParaRPr lang="en-US"/>
            </a:p>
          </p:txBody>
        </p:sp>
      </p:grpSp>
      <p:sp>
        <p:nvSpPr>
          <p:cNvPr id="23" name="Rectangle 22">
            <a:extLst>
              <a:ext uri="{FF2B5EF4-FFF2-40B4-BE49-F238E27FC236}">
                <a16:creationId xmlns:a16="http://schemas.microsoft.com/office/drawing/2014/main" id="{DEF0CBFE-78EA-4F1F-A330-952866E7D903}"/>
              </a:ext>
            </a:extLst>
          </p:cNvPr>
          <p:cNvSpPr/>
          <p:nvPr/>
        </p:nvSpPr>
        <p:spPr>
          <a:xfrm>
            <a:off x="0" y="6172796"/>
            <a:ext cx="3771183" cy="2439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5EB7BFF4-87D0-4314-959B-357CE4E04EF4}"/>
              </a:ext>
            </a:extLst>
          </p:cNvPr>
          <p:cNvSpPr txBox="1"/>
          <p:nvPr/>
        </p:nvSpPr>
        <p:spPr>
          <a:xfrm>
            <a:off x="4434697" y="3966392"/>
            <a:ext cx="2005129" cy="1015663"/>
          </a:xfrm>
          <a:prstGeom prst="rect">
            <a:avLst/>
          </a:prstGeom>
          <a:noFill/>
        </p:spPr>
        <p:txBody>
          <a:bodyPr wrap="square" rtlCol="0">
            <a:spAutoFit/>
          </a:bodyPr>
          <a:lstStyle/>
          <a:p>
            <a:pPr algn="r"/>
            <a:r>
              <a:rPr lang="en-US" altLang="ko-KR" sz="1200" dirty="0">
                <a:solidFill>
                  <a:schemeClr val="tx1">
                    <a:lumMod val="75000"/>
                    <a:lumOff val="25000"/>
                  </a:schemeClr>
                </a:solidFill>
              </a:rPr>
              <a:t>Online enrollment of courses are new to nowadays colleges still now but we need to advance</a:t>
            </a:r>
            <a:endParaRPr lang="ko-KR" altLang="en-US" sz="1200" dirty="0">
              <a:solidFill>
                <a:schemeClr val="tx1">
                  <a:lumMod val="75000"/>
                  <a:lumOff val="25000"/>
                </a:schemeClr>
              </a:solidFill>
            </a:endParaRPr>
          </a:p>
        </p:txBody>
      </p:sp>
      <p:sp>
        <p:nvSpPr>
          <p:cNvPr id="32" name="TextBox 31">
            <a:extLst>
              <a:ext uri="{FF2B5EF4-FFF2-40B4-BE49-F238E27FC236}">
                <a16:creationId xmlns:a16="http://schemas.microsoft.com/office/drawing/2014/main" id="{38A372C5-FAE1-48AB-9CEC-CE1D110C50B0}"/>
              </a:ext>
            </a:extLst>
          </p:cNvPr>
          <p:cNvSpPr txBox="1"/>
          <p:nvPr/>
        </p:nvSpPr>
        <p:spPr>
          <a:xfrm>
            <a:off x="6241783" y="3721359"/>
            <a:ext cx="2005129" cy="646331"/>
          </a:xfrm>
          <a:prstGeom prst="rect">
            <a:avLst/>
          </a:prstGeom>
          <a:noFill/>
        </p:spPr>
        <p:txBody>
          <a:bodyPr wrap="square" rtlCol="0">
            <a:spAutoFit/>
          </a:bodyPr>
          <a:lstStyle/>
          <a:p>
            <a:pPr algn="r"/>
            <a:r>
              <a:rPr lang="en-US" altLang="ko-KR" sz="1200" dirty="0">
                <a:solidFill>
                  <a:schemeClr val="tx1">
                    <a:lumMod val="75000"/>
                    <a:lumOff val="25000"/>
                  </a:schemeClr>
                </a:solidFill>
              </a:rPr>
              <a:t>Similar to Online course enrollment Scheduling also should be done </a:t>
            </a:r>
            <a:endParaRPr lang="ko-KR" altLang="en-US" sz="1200" dirty="0">
              <a:solidFill>
                <a:schemeClr val="tx1">
                  <a:lumMod val="75000"/>
                  <a:lumOff val="25000"/>
                </a:schemeClr>
              </a:solidFill>
            </a:endParaRPr>
          </a:p>
        </p:txBody>
      </p:sp>
      <p:sp>
        <p:nvSpPr>
          <p:cNvPr id="33" name="TextBox 32">
            <a:extLst>
              <a:ext uri="{FF2B5EF4-FFF2-40B4-BE49-F238E27FC236}">
                <a16:creationId xmlns:a16="http://schemas.microsoft.com/office/drawing/2014/main" id="{5C5DC1BB-868B-4677-8F24-701501359D4B}"/>
              </a:ext>
            </a:extLst>
          </p:cNvPr>
          <p:cNvSpPr txBox="1"/>
          <p:nvPr/>
        </p:nvSpPr>
        <p:spPr>
          <a:xfrm>
            <a:off x="7654359" y="2847469"/>
            <a:ext cx="2005129" cy="830997"/>
          </a:xfrm>
          <a:prstGeom prst="rect">
            <a:avLst/>
          </a:prstGeom>
          <a:noFill/>
        </p:spPr>
        <p:txBody>
          <a:bodyPr wrap="square" rtlCol="0">
            <a:spAutoFit/>
          </a:bodyPr>
          <a:lstStyle/>
          <a:p>
            <a:pPr algn="r"/>
            <a:r>
              <a:rPr lang="en-US" altLang="ko-KR" sz="1200" dirty="0">
                <a:solidFill>
                  <a:schemeClr val="tx1">
                    <a:lumMod val="75000"/>
                    <a:lumOff val="25000"/>
                  </a:schemeClr>
                </a:solidFill>
              </a:rPr>
              <a:t>Online payment is also not applicable in many colleges  the online payment is to  be added</a:t>
            </a:r>
            <a:endParaRPr lang="ko-KR" altLang="en-US" sz="1200" dirty="0">
              <a:solidFill>
                <a:schemeClr val="tx1">
                  <a:lumMod val="75000"/>
                  <a:lumOff val="25000"/>
                </a:schemeClr>
              </a:solidFill>
            </a:endParaRPr>
          </a:p>
        </p:txBody>
      </p:sp>
      <p:sp>
        <p:nvSpPr>
          <p:cNvPr id="34" name="TextBox 33">
            <a:extLst>
              <a:ext uri="{FF2B5EF4-FFF2-40B4-BE49-F238E27FC236}">
                <a16:creationId xmlns:a16="http://schemas.microsoft.com/office/drawing/2014/main" id="{783C2651-D783-4E9B-AC2A-CB202D185699}"/>
              </a:ext>
            </a:extLst>
          </p:cNvPr>
          <p:cNvSpPr txBox="1"/>
          <p:nvPr/>
        </p:nvSpPr>
        <p:spPr>
          <a:xfrm>
            <a:off x="3189314" y="4906696"/>
            <a:ext cx="2005129" cy="646331"/>
          </a:xfrm>
          <a:prstGeom prst="rect">
            <a:avLst/>
          </a:prstGeom>
          <a:noFill/>
        </p:spPr>
        <p:txBody>
          <a:bodyPr wrap="square" rtlCol="0">
            <a:spAutoFit/>
          </a:bodyPr>
          <a:lstStyle/>
          <a:p>
            <a:pPr algn="r"/>
            <a:r>
              <a:rPr lang="en-US" altLang="ko-KR" sz="1200" dirty="0">
                <a:solidFill>
                  <a:schemeClr val="tx1">
                    <a:lumMod val="75000"/>
                    <a:lumOff val="25000"/>
                  </a:schemeClr>
                </a:solidFill>
              </a:rPr>
              <a:t>With voice-bot we will be one click away to the new kind of conversation.</a:t>
            </a:r>
            <a:endParaRPr lang="ko-KR" altLang="en-US" sz="1200" dirty="0">
              <a:solidFill>
                <a:schemeClr val="tx1">
                  <a:lumMod val="75000"/>
                  <a:lumOff val="25000"/>
                </a:schemeClr>
              </a:solidFill>
            </a:endParaRPr>
          </a:p>
        </p:txBody>
      </p:sp>
      <p:sp>
        <p:nvSpPr>
          <p:cNvPr id="35" name="TextBox 34">
            <a:extLst>
              <a:ext uri="{FF2B5EF4-FFF2-40B4-BE49-F238E27FC236}">
                <a16:creationId xmlns:a16="http://schemas.microsoft.com/office/drawing/2014/main" id="{7062E9E0-E5A9-451E-9D31-EB14FCB0F5E7}"/>
              </a:ext>
            </a:extLst>
          </p:cNvPr>
          <p:cNvSpPr txBox="1"/>
          <p:nvPr/>
        </p:nvSpPr>
        <p:spPr>
          <a:xfrm>
            <a:off x="558375" y="1676864"/>
            <a:ext cx="7050080" cy="307777"/>
          </a:xfrm>
          <a:prstGeom prst="rect">
            <a:avLst/>
          </a:prstGeom>
          <a:noFill/>
        </p:spPr>
        <p:txBody>
          <a:bodyPr wrap="square" rtlCol="0">
            <a:spAutoFit/>
          </a:bodyPr>
          <a:lstStyle/>
          <a:p>
            <a:r>
              <a:rPr lang="en-US" altLang="ko-KR" sz="1400" b="1" dirty="0">
                <a:solidFill>
                  <a:schemeClr val="accent3"/>
                </a:solidFill>
                <a:cs typeface="Arial" pitchFamily="34" charset="0"/>
              </a:rPr>
              <a:t>We are not stopping here we want to improve further more.</a:t>
            </a:r>
            <a:endParaRPr lang="ko-KR" altLang="en-US" sz="1400" b="1" dirty="0">
              <a:solidFill>
                <a:schemeClr val="accent3"/>
              </a:solidFill>
              <a:cs typeface="Arial" pitchFamily="34" charset="0"/>
            </a:endParaRPr>
          </a:p>
        </p:txBody>
      </p:sp>
      <p:sp>
        <p:nvSpPr>
          <p:cNvPr id="36" name="TextBox 35">
            <a:extLst>
              <a:ext uri="{FF2B5EF4-FFF2-40B4-BE49-F238E27FC236}">
                <a16:creationId xmlns:a16="http://schemas.microsoft.com/office/drawing/2014/main" id="{74857328-C57F-4420-AF47-3E1A7F136650}"/>
              </a:ext>
            </a:extLst>
          </p:cNvPr>
          <p:cNvSpPr txBox="1"/>
          <p:nvPr/>
        </p:nvSpPr>
        <p:spPr>
          <a:xfrm>
            <a:off x="558375" y="2325923"/>
            <a:ext cx="7050080"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There are lot more advancements in plan to be done in future and they will be definitely done with my teammates, every new advancement which we provide in future will make this page more and more attractive.</a:t>
            </a:r>
            <a:endParaRPr lang="ko-KR" altLang="en-US" sz="1200"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87704A99-D147-4FA3-8C32-23181569B0DB}"/>
              </a:ext>
            </a:extLst>
          </p:cNvPr>
          <p:cNvSpPr txBox="1"/>
          <p:nvPr/>
        </p:nvSpPr>
        <p:spPr>
          <a:xfrm>
            <a:off x="8273317" y="5484143"/>
            <a:ext cx="3771183" cy="830997"/>
          </a:xfrm>
          <a:prstGeom prst="rect">
            <a:avLst/>
          </a:prstGeom>
          <a:noFill/>
        </p:spPr>
        <p:txBody>
          <a:bodyPr wrap="square" rtlCol="0" anchor="ctr">
            <a:spAutoFit/>
          </a:bodyPr>
          <a:lstStyle/>
          <a:p>
            <a:pPr algn="r"/>
            <a:r>
              <a:rPr lang="en-GB" altLang="ko-KR" sz="2400" dirty="0">
                <a:solidFill>
                  <a:schemeClr val="accent4"/>
                </a:solidFill>
                <a:cs typeface="Arial" pitchFamily="34" charset="0"/>
              </a:rPr>
              <a:t>College Management System</a:t>
            </a:r>
            <a:endParaRPr lang="ko-KR" altLang="en-US" sz="2400" dirty="0">
              <a:solidFill>
                <a:schemeClr val="tx1">
                  <a:lumMod val="75000"/>
                  <a:lumOff val="25000"/>
                </a:schemeClr>
              </a:solidFill>
              <a:cs typeface="Arial" pitchFamily="34" charset="0"/>
            </a:endParaRPr>
          </a:p>
        </p:txBody>
      </p:sp>
      <p:sp>
        <p:nvSpPr>
          <p:cNvPr id="38" name="Graphic 9">
            <a:extLst>
              <a:ext uri="{FF2B5EF4-FFF2-40B4-BE49-F238E27FC236}">
                <a16:creationId xmlns:a16="http://schemas.microsoft.com/office/drawing/2014/main" id="{7052B6F5-EA15-495D-9437-240309314888}"/>
              </a:ext>
            </a:extLst>
          </p:cNvPr>
          <p:cNvSpPr/>
          <p:nvPr/>
        </p:nvSpPr>
        <p:spPr>
          <a:xfrm>
            <a:off x="1557094" y="3145037"/>
            <a:ext cx="1740543" cy="3081735"/>
          </a:xfrm>
          <a:custGeom>
            <a:avLst/>
            <a:gdLst>
              <a:gd name="connsiteX0" fmla="*/ 3871598 w 3871597"/>
              <a:gd name="connsiteY0" fmla="*/ 165669 h 6854896"/>
              <a:gd name="connsiteX1" fmla="*/ 3855857 w 3871597"/>
              <a:gd name="connsiteY1" fmla="*/ 195713 h 6854896"/>
              <a:gd name="connsiteX2" fmla="*/ 3821501 w 3871597"/>
              <a:gd name="connsiteY2" fmla="*/ 213936 h 6854896"/>
              <a:gd name="connsiteX3" fmla="*/ 3517921 w 3871597"/>
              <a:gd name="connsiteY3" fmla="*/ 221708 h 6854896"/>
              <a:gd name="connsiteX4" fmla="*/ 2975420 w 3871597"/>
              <a:gd name="connsiteY4" fmla="*/ 278140 h 6854896"/>
              <a:gd name="connsiteX5" fmla="*/ 2848188 w 3871597"/>
              <a:gd name="connsiteY5" fmla="*/ 292052 h 6854896"/>
              <a:gd name="connsiteX6" fmla="*/ 2804819 w 3871597"/>
              <a:gd name="connsiteY6" fmla="*/ 343650 h 6854896"/>
              <a:gd name="connsiteX7" fmla="*/ 2738591 w 3871597"/>
              <a:gd name="connsiteY7" fmla="*/ 361154 h 6854896"/>
              <a:gd name="connsiteX8" fmla="*/ 2749237 w 3871597"/>
              <a:gd name="connsiteY8" fmla="*/ 382969 h 6854896"/>
              <a:gd name="connsiteX9" fmla="*/ 2757140 w 3871597"/>
              <a:gd name="connsiteY9" fmla="*/ 446259 h 6854896"/>
              <a:gd name="connsiteX10" fmla="*/ 2746232 w 3871597"/>
              <a:gd name="connsiteY10" fmla="*/ 484011 h 6854896"/>
              <a:gd name="connsiteX11" fmla="*/ 2729773 w 3871597"/>
              <a:gd name="connsiteY11" fmla="*/ 505499 h 6854896"/>
              <a:gd name="connsiteX12" fmla="*/ 2655380 w 3871597"/>
              <a:gd name="connsiteY12" fmla="*/ 523395 h 6854896"/>
              <a:gd name="connsiteX13" fmla="*/ 2583926 w 3871597"/>
              <a:gd name="connsiteY13" fmla="*/ 548998 h 6854896"/>
              <a:gd name="connsiteX14" fmla="*/ 2496863 w 3871597"/>
              <a:gd name="connsiteY14" fmla="*/ 587534 h 6854896"/>
              <a:gd name="connsiteX15" fmla="*/ 2440888 w 3871597"/>
              <a:gd name="connsiteY15" fmla="*/ 702813 h 6854896"/>
              <a:gd name="connsiteX16" fmla="*/ 2411889 w 3871597"/>
              <a:gd name="connsiteY16" fmla="*/ 780538 h 6854896"/>
              <a:gd name="connsiteX17" fmla="*/ 2172250 w 3871597"/>
              <a:gd name="connsiteY17" fmla="*/ 885759 h 6854896"/>
              <a:gd name="connsiteX18" fmla="*/ 2026796 w 3871597"/>
              <a:gd name="connsiteY18" fmla="*/ 968839 h 6854896"/>
              <a:gd name="connsiteX19" fmla="*/ 1980684 w 3871597"/>
              <a:gd name="connsiteY19" fmla="*/ 995030 h 6854896"/>
              <a:gd name="connsiteX20" fmla="*/ 1608131 w 3871597"/>
              <a:gd name="connsiteY20" fmla="*/ 1125724 h 6854896"/>
              <a:gd name="connsiteX21" fmla="*/ 1578805 w 3871597"/>
              <a:gd name="connsiteY21" fmla="*/ 1158446 h 6854896"/>
              <a:gd name="connsiteX22" fmla="*/ 1455230 w 3871597"/>
              <a:gd name="connsiteY22" fmla="*/ 1379470 h 6854896"/>
              <a:gd name="connsiteX23" fmla="*/ 1442037 w 3871597"/>
              <a:gd name="connsiteY23" fmla="*/ 1430611 h 6854896"/>
              <a:gd name="connsiteX24" fmla="*/ 1532562 w 3871597"/>
              <a:gd name="connsiteY24" fmla="*/ 1877948 h 6854896"/>
              <a:gd name="connsiteX25" fmla="*/ 1550981 w 3871597"/>
              <a:gd name="connsiteY25" fmla="*/ 1990681 h 6854896"/>
              <a:gd name="connsiteX26" fmla="*/ 1593892 w 3871597"/>
              <a:gd name="connsiteY26" fmla="*/ 2036074 h 6854896"/>
              <a:gd name="connsiteX27" fmla="*/ 1607935 w 3871597"/>
              <a:gd name="connsiteY27" fmla="*/ 2222873 h 6854896"/>
              <a:gd name="connsiteX28" fmla="*/ 1571620 w 3871597"/>
              <a:gd name="connsiteY28" fmla="*/ 2265915 h 6854896"/>
              <a:gd name="connsiteX29" fmla="*/ 1673576 w 3871597"/>
              <a:gd name="connsiteY29" fmla="*/ 3224990 h 6854896"/>
              <a:gd name="connsiteX30" fmla="*/ 1433285 w 3871597"/>
              <a:gd name="connsiteY30" fmla="*/ 3224990 h 6854896"/>
              <a:gd name="connsiteX31" fmla="*/ 1398668 w 3871597"/>
              <a:gd name="connsiteY31" fmla="*/ 3425962 h 6854896"/>
              <a:gd name="connsiteX32" fmla="*/ 1265427 w 3871597"/>
              <a:gd name="connsiteY32" fmla="*/ 4129854 h 6854896"/>
              <a:gd name="connsiteX33" fmla="*/ 1255695 w 3871597"/>
              <a:gd name="connsiteY33" fmla="*/ 4251339 h 6854896"/>
              <a:gd name="connsiteX34" fmla="*/ 1267844 w 3871597"/>
              <a:gd name="connsiteY34" fmla="*/ 4612592 h 6854896"/>
              <a:gd name="connsiteX35" fmla="*/ 1257067 w 3871597"/>
              <a:gd name="connsiteY35" fmla="*/ 4728917 h 6854896"/>
              <a:gd name="connsiteX36" fmla="*/ 1266799 w 3871597"/>
              <a:gd name="connsiteY36" fmla="*/ 4775551 h 6854896"/>
              <a:gd name="connsiteX37" fmla="*/ 1477502 w 3871597"/>
              <a:gd name="connsiteY37" fmla="*/ 4885475 h 6854896"/>
              <a:gd name="connsiteX38" fmla="*/ 1820011 w 3871597"/>
              <a:gd name="connsiteY38" fmla="*/ 4885541 h 6854896"/>
              <a:gd name="connsiteX39" fmla="*/ 1860897 w 3871597"/>
              <a:gd name="connsiteY39" fmla="*/ 4904351 h 6854896"/>
              <a:gd name="connsiteX40" fmla="*/ 2206998 w 3871597"/>
              <a:gd name="connsiteY40" fmla="*/ 5330070 h 6854896"/>
              <a:gd name="connsiteX41" fmla="*/ 2220126 w 3871597"/>
              <a:gd name="connsiteY41" fmla="*/ 5368278 h 6854896"/>
              <a:gd name="connsiteX42" fmla="*/ 2220714 w 3871597"/>
              <a:gd name="connsiteY42" fmla="*/ 5503610 h 6854896"/>
              <a:gd name="connsiteX43" fmla="*/ 2072058 w 3871597"/>
              <a:gd name="connsiteY43" fmla="*/ 5503610 h 6854896"/>
              <a:gd name="connsiteX44" fmla="*/ 2087146 w 3871597"/>
              <a:gd name="connsiteY44" fmla="*/ 5534503 h 6854896"/>
              <a:gd name="connsiteX45" fmla="*/ 2181786 w 3871597"/>
              <a:gd name="connsiteY45" fmla="*/ 5711309 h 6854896"/>
              <a:gd name="connsiteX46" fmla="*/ 2213268 w 3871597"/>
              <a:gd name="connsiteY46" fmla="*/ 5838868 h 6854896"/>
              <a:gd name="connsiteX47" fmla="*/ 2213137 w 3871597"/>
              <a:gd name="connsiteY47" fmla="*/ 5870806 h 6854896"/>
              <a:gd name="connsiteX48" fmla="*/ 2287008 w 3871597"/>
              <a:gd name="connsiteY48" fmla="*/ 5871525 h 6854896"/>
              <a:gd name="connsiteX49" fmla="*/ 2306210 w 3871597"/>
              <a:gd name="connsiteY49" fmla="*/ 5886156 h 6854896"/>
              <a:gd name="connsiteX50" fmla="*/ 2307124 w 3871597"/>
              <a:gd name="connsiteY50" fmla="*/ 5986413 h 6854896"/>
              <a:gd name="connsiteX51" fmla="*/ 2226331 w 3871597"/>
              <a:gd name="connsiteY51" fmla="*/ 5993205 h 6854896"/>
              <a:gd name="connsiteX52" fmla="*/ 2226331 w 3871597"/>
              <a:gd name="connsiteY52" fmla="*/ 6279478 h 6854896"/>
              <a:gd name="connsiteX53" fmla="*/ 2306406 w 3871597"/>
              <a:gd name="connsiteY53" fmla="*/ 6284311 h 6854896"/>
              <a:gd name="connsiteX54" fmla="*/ 2306406 w 3871597"/>
              <a:gd name="connsiteY54" fmla="*/ 6402073 h 6854896"/>
              <a:gd name="connsiteX55" fmla="*/ 2164086 w 3871597"/>
              <a:gd name="connsiteY55" fmla="*/ 6402073 h 6854896"/>
              <a:gd name="connsiteX56" fmla="*/ 2160167 w 3871597"/>
              <a:gd name="connsiteY56" fmla="*/ 6447336 h 6854896"/>
              <a:gd name="connsiteX57" fmla="*/ 2044953 w 3871597"/>
              <a:gd name="connsiteY57" fmla="*/ 6447336 h 6854896"/>
              <a:gd name="connsiteX58" fmla="*/ 2044953 w 3871597"/>
              <a:gd name="connsiteY58" fmla="*/ 6735110 h 6854896"/>
              <a:gd name="connsiteX59" fmla="*/ 2164348 w 3871597"/>
              <a:gd name="connsiteY59" fmla="*/ 6735110 h 6854896"/>
              <a:gd name="connsiteX60" fmla="*/ 2164348 w 3871597"/>
              <a:gd name="connsiteY60" fmla="*/ 6854897 h 6854896"/>
              <a:gd name="connsiteX61" fmla="*/ 317913 w 3871597"/>
              <a:gd name="connsiteY61" fmla="*/ 6854897 h 6854896"/>
              <a:gd name="connsiteX62" fmla="*/ 235617 w 3871597"/>
              <a:gd name="connsiteY62" fmla="*/ 6848888 h 6854896"/>
              <a:gd name="connsiteX63" fmla="*/ 89378 w 3871597"/>
              <a:gd name="connsiteY63" fmla="*/ 6794351 h 6854896"/>
              <a:gd name="connsiteX64" fmla="*/ 183365 w 3871597"/>
              <a:gd name="connsiteY64" fmla="*/ 6345968 h 6854896"/>
              <a:gd name="connsiteX65" fmla="*/ 226146 w 3871597"/>
              <a:gd name="connsiteY65" fmla="*/ 6329901 h 6854896"/>
              <a:gd name="connsiteX66" fmla="*/ 291199 w 3871597"/>
              <a:gd name="connsiteY66" fmla="*/ 5896932 h 6854896"/>
              <a:gd name="connsiteX67" fmla="*/ 251815 w 3871597"/>
              <a:gd name="connsiteY67" fmla="*/ 5885633 h 6854896"/>
              <a:gd name="connsiteX68" fmla="*/ 118704 w 3871597"/>
              <a:gd name="connsiteY68" fmla="*/ 5455016 h 6854896"/>
              <a:gd name="connsiteX69" fmla="*/ 153712 w 3871597"/>
              <a:gd name="connsiteY69" fmla="*/ 5407793 h 6854896"/>
              <a:gd name="connsiteX70" fmla="*/ 472511 w 3871597"/>
              <a:gd name="connsiteY70" fmla="*/ 4910033 h 6854896"/>
              <a:gd name="connsiteX71" fmla="*/ 521236 w 3871597"/>
              <a:gd name="connsiteY71" fmla="*/ 4883451 h 6854896"/>
              <a:gd name="connsiteX72" fmla="*/ 649774 w 3871597"/>
              <a:gd name="connsiteY72" fmla="*/ 4883973 h 6854896"/>
              <a:gd name="connsiteX73" fmla="*/ 636254 w 3871597"/>
              <a:gd name="connsiteY73" fmla="*/ 4431018 h 6854896"/>
              <a:gd name="connsiteX74" fmla="*/ 635471 w 3871597"/>
              <a:gd name="connsiteY74" fmla="*/ 3987730 h 6854896"/>
              <a:gd name="connsiteX75" fmla="*/ 661923 w 3871597"/>
              <a:gd name="connsiteY75" fmla="*/ 3537192 h 6854896"/>
              <a:gd name="connsiteX76" fmla="*/ 647619 w 3871597"/>
              <a:gd name="connsiteY76" fmla="*/ 3202914 h 6854896"/>
              <a:gd name="connsiteX77" fmla="*/ 622865 w 3871597"/>
              <a:gd name="connsiteY77" fmla="*/ 3172086 h 6854896"/>
              <a:gd name="connsiteX78" fmla="*/ 485770 w 3871597"/>
              <a:gd name="connsiteY78" fmla="*/ 3136816 h 6854896"/>
              <a:gd name="connsiteX79" fmla="*/ 469115 w 3871597"/>
              <a:gd name="connsiteY79" fmla="*/ 3112715 h 6854896"/>
              <a:gd name="connsiteX80" fmla="*/ 501838 w 3871597"/>
              <a:gd name="connsiteY80" fmla="*/ 2868831 h 6854896"/>
              <a:gd name="connsiteX81" fmla="*/ 590730 w 3871597"/>
              <a:gd name="connsiteY81" fmla="*/ 2211508 h 6854896"/>
              <a:gd name="connsiteX82" fmla="*/ 577145 w 3871597"/>
              <a:gd name="connsiteY82" fmla="*/ 2160890 h 6854896"/>
              <a:gd name="connsiteX83" fmla="*/ 571985 w 3871597"/>
              <a:gd name="connsiteY83" fmla="*/ 2144039 h 6854896"/>
              <a:gd name="connsiteX84" fmla="*/ 615550 w 3871597"/>
              <a:gd name="connsiteY84" fmla="*/ 1986958 h 6854896"/>
              <a:gd name="connsiteX85" fmla="*/ 623518 w 3871597"/>
              <a:gd name="connsiteY85" fmla="*/ 1964881 h 6854896"/>
              <a:gd name="connsiteX86" fmla="*/ 605295 w 3871597"/>
              <a:gd name="connsiteY86" fmla="*/ 1849667 h 6854896"/>
              <a:gd name="connsiteX87" fmla="*/ 465131 w 3871597"/>
              <a:gd name="connsiteY87" fmla="*/ 1570122 h 6854896"/>
              <a:gd name="connsiteX88" fmla="*/ 347173 w 3871597"/>
              <a:gd name="connsiteY88" fmla="*/ 1218796 h 6854896"/>
              <a:gd name="connsiteX89" fmla="*/ 338748 w 3871597"/>
              <a:gd name="connsiteY89" fmla="*/ 1068900 h 6854896"/>
              <a:gd name="connsiteX90" fmla="*/ 389824 w 3871597"/>
              <a:gd name="connsiteY90" fmla="*/ 817767 h 6854896"/>
              <a:gd name="connsiteX91" fmla="*/ 408699 w 3871597"/>
              <a:gd name="connsiteY91" fmla="*/ 683023 h 6854896"/>
              <a:gd name="connsiteX92" fmla="*/ 451807 w 3871597"/>
              <a:gd name="connsiteY92" fmla="*/ 647100 h 6854896"/>
              <a:gd name="connsiteX93" fmla="*/ 569242 w 3871597"/>
              <a:gd name="connsiteY93" fmla="*/ 647231 h 6854896"/>
              <a:gd name="connsiteX94" fmla="*/ 640435 w 3871597"/>
              <a:gd name="connsiteY94" fmla="*/ 641549 h 6854896"/>
              <a:gd name="connsiteX95" fmla="*/ 657808 w 3871597"/>
              <a:gd name="connsiteY95" fmla="*/ 617774 h 6854896"/>
              <a:gd name="connsiteX96" fmla="*/ 636973 w 3871597"/>
              <a:gd name="connsiteY96" fmla="*/ 521828 h 6854896"/>
              <a:gd name="connsiteX97" fmla="*/ 598241 w 3871597"/>
              <a:gd name="connsiteY97" fmla="*/ 356844 h 6854896"/>
              <a:gd name="connsiteX98" fmla="*/ 615354 w 3871597"/>
              <a:gd name="connsiteY98" fmla="*/ 204531 h 6854896"/>
              <a:gd name="connsiteX99" fmla="*/ 793270 w 3871597"/>
              <a:gd name="connsiteY99" fmla="*/ 33146 h 6854896"/>
              <a:gd name="connsiteX100" fmla="*/ 821094 w 3871597"/>
              <a:gd name="connsiteY100" fmla="*/ 17340 h 6854896"/>
              <a:gd name="connsiteX101" fmla="*/ 902867 w 3871597"/>
              <a:gd name="connsiteY101" fmla="*/ 3167 h 6854896"/>
              <a:gd name="connsiteX102" fmla="*/ 947738 w 3871597"/>
              <a:gd name="connsiteY102" fmla="*/ 6367 h 6854896"/>
              <a:gd name="connsiteX103" fmla="*/ 1016449 w 3871597"/>
              <a:gd name="connsiteY103" fmla="*/ 10874 h 6854896"/>
              <a:gd name="connsiteX104" fmla="*/ 1076930 w 3871597"/>
              <a:gd name="connsiteY104" fmla="*/ 21063 h 6854896"/>
              <a:gd name="connsiteX105" fmla="*/ 1205534 w 3871597"/>
              <a:gd name="connsiteY105" fmla="*/ 156851 h 6854896"/>
              <a:gd name="connsiteX106" fmla="*/ 1212457 w 3871597"/>
              <a:gd name="connsiteY106" fmla="*/ 203682 h 6854896"/>
              <a:gd name="connsiteX107" fmla="*/ 1248902 w 3871597"/>
              <a:gd name="connsiteY107" fmla="*/ 372846 h 6854896"/>
              <a:gd name="connsiteX108" fmla="*/ 1293251 w 3871597"/>
              <a:gd name="connsiteY108" fmla="*/ 372323 h 6854896"/>
              <a:gd name="connsiteX109" fmla="*/ 1405918 w 3871597"/>
              <a:gd name="connsiteY109" fmla="*/ 341299 h 6854896"/>
              <a:gd name="connsiteX110" fmla="*/ 1414278 w 3871597"/>
              <a:gd name="connsiteY110" fmla="*/ 331110 h 6854896"/>
              <a:gd name="connsiteX111" fmla="*/ 1478417 w 3871597"/>
              <a:gd name="connsiteY111" fmla="*/ 259460 h 6854896"/>
              <a:gd name="connsiteX112" fmla="*/ 1539290 w 3871597"/>
              <a:gd name="connsiteY112" fmla="*/ 250773 h 6854896"/>
              <a:gd name="connsiteX113" fmla="*/ 1571032 w 3871597"/>
              <a:gd name="connsiteY113" fmla="*/ 261093 h 6854896"/>
              <a:gd name="connsiteX114" fmla="*/ 1666130 w 3871597"/>
              <a:gd name="connsiteY114" fmla="*/ 258088 h 6854896"/>
              <a:gd name="connsiteX115" fmla="*/ 1689447 w 3871597"/>
              <a:gd name="connsiteY115" fmla="*/ 267951 h 6854896"/>
              <a:gd name="connsiteX116" fmla="*/ 1745160 w 3871597"/>
              <a:gd name="connsiteY116" fmla="*/ 284084 h 6854896"/>
              <a:gd name="connsiteX117" fmla="*/ 1812108 w 3871597"/>
              <a:gd name="connsiteY117" fmla="*/ 265926 h 6854896"/>
              <a:gd name="connsiteX118" fmla="*/ 1830526 w 3871597"/>
              <a:gd name="connsiteY118" fmla="*/ 252276 h 6854896"/>
              <a:gd name="connsiteX119" fmla="*/ 1875397 w 3871597"/>
              <a:gd name="connsiteY119" fmla="*/ 229873 h 6854896"/>
              <a:gd name="connsiteX120" fmla="*/ 2048611 w 3871597"/>
              <a:gd name="connsiteY120" fmla="*/ 216287 h 6854896"/>
              <a:gd name="connsiteX121" fmla="*/ 2570276 w 3871597"/>
              <a:gd name="connsiteY121" fmla="*/ 166322 h 6854896"/>
              <a:gd name="connsiteX122" fmla="*/ 3049356 w 3871597"/>
              <a:gd name="connsiteY122" fmla="*/ 120406 h 6854896"/>
              <a:gd name="connsiteX123" fmla="*/ 3528436 w 3871597"/>
              <a:gd name="connsiteY123" fmla="*/ 74555 h 6854896"/>
              <a:gd name="connsiteX124" fmla="*/ 3764090 w 3871597"/>
              <a:gd name="connsiteY124" fmla="*/ 44119 h 6854896"/>
              <a:gd name="connsiteX125" fmla="*/ 3869050 w 3871597"/>
              <a:gd name="connsiteY125" fmla="*/ 89447 h 6854896"/>
              <a:gd name="connsiteX126" fmla="*/ 3871402 w 3871597"/>
              <a:gd name="connsiteY126" fmla="*/ 90688 h 6854896"/>
              <a:gd name="connsiteX127" fmla="*/ 3871598 w 3871597"/>
              <a:gd name="connsiteY127" fmla="*/ 165669 h 6854896"/>
              <a:gd name="connsiteX128" fmla="*/ 2098968 w 3871597"/>
              <a:gd name="connsiteY128" fmla="*/ 5990789 h 6854896"/>
              <a:gd name="connsiteX129" fmla="*/ 2075324 w 3871597"/>
              <a:gd name="connsiteY129" fmla="*/ 5989417 h 6854896"/>
              <a:gd name="connsiteX130" fmla="*/ 395767 w 3871597"/>
              <a:gd name="connsiteY130" fmla="*/ 5992291 h 6854896"/>
              <a:gd name="connsiteX131" fmla="*/ 371862 w 3871597"/>
              <a:gd name="connsiteY131" fmla="*/ 5994054 h 6854896"/>
              <a:gd name="connsiteX132" fmla="*/ 263636 w 3871597"/>
              <a:gd name="connsiteY132" fmla="*/ 6155250 h 6854896"/>
              <a:gd name="connsiteX133" fmla="*/ 384860 w 3871597"/>
              <a:gd name="connsiteY133" fmla="*/ 6275820 h 6854896"/>
              <a:gd name="connsiteX134" fmla="*/ 456705 w 3871597"/>
              <a:gd name="connsiteY134" fmla="*/ 6281437 h 6854896"/>
              <a:gd name="connsiteX135" fmla="*/ 761527 w 3871597"/>
              <a:gd name="connsiteY135" fmla="*/ 6285095 h 6854896"/>
              <a:gd name="connsiteX136" fmla="*/ 2074671 w 3871597"/>
              <a:gd name="connsiteY136" fmla="*/ 6282091 h 6854896"/>
              <a:gd name="connsiteX137" fmla="*/ 2098902 w 3871597"/>
              <a:gd name="connsiteY137" fmla="*/ 6280654 h 6854896"/>
              <a:gd name="connsiteX138" fmla="*/ 2098968 w 3871597"/>
              <a:gd name="connsiteY138" fmla="*/ 5990789 h 6854896"/>
              <a:gd name="connsiteX139" fmla="*/ 1923142 w 3871597"/>
              <a:gd name="connsiteY139" fmla="*/ 6448250 h 6854896"/>
              <a:gd name="connsiteX140" fmla="*/ 1882516 w 3871597"/>
              <a:gd name="connsiteY140" fmla="*/ 6448250 h 6854896"/>
              <a:gd name="connsiteX141" fmla="*/ 743239 w 3871597"/>
              <a:gd name="connsiteY141" fmla="*/ 6448054 h 6854896"/>
              <a:gd name="connsiteX142" fmla="*/ 256713 w 3871597"/>
              <a:gd name="connsiteY142" fmla="*/ 6453867 h 6854896"/>
              <a:gd name="connsiteX143" fmla="*/ 119880 w 3871597"/>
              <a:gd name="connsiteY143" fmla="*/ 6626297 h 6854896"/>
              <a:gd name="connsiteX144" fmla="*/ 224840 w 3871597"/>
              <a:gd name="connsiteY144" fmla="*/ 6727730 h 6854896"/>
              <a:gd name="connsiteX145" fmla="*/ 414186 w 3871597"/>
              <a:gd name="connsiteY145" fmla="*/ 6736874 h 6854896"/>
              <a:gd name="connsiteX146" fmla="*/ 1895710 w 3871597"/>
              <a:gd name="connsiteY146" fmla="*/ 6737462 h 6854896"/>
              <a:gd name="connsiteX147" fmla="*/ 1923076 w 3871597"/>
              <a:gd name="connsiteY147" fmla="*/ 6737462 h 6854896"/>
              <a:gd name="connsiteX148" fmla="*/ 1923142 w 3871597"/>
              <a:gd name="connsiteY148" fmla="*/ 6448250 h 6854896"/>
              <a:gd name="connsiteX149" fmla="*/ 1983362 w 3871597"/>
              <a:gd name="connsiteY149" fmla="*/ 5504916 h 6854896"/>
              <a:gd name="connsiteX150" fmla="*/ 1951227 w 3871597"/>
              <a:gd name="connsiteY150" fmla="*/ 5504916 h 6854896"/>
              <a:gd name="connsiteX151" fmla="*/ 1349421 w 3871597"/>
              <a:gd name="connsiteY151" fmla="*/ 5504916 h 6854896"/>
              <a:gd name="connsiteX152" fmla="*/ 263440 w 3871597"/>
              <a:gd name="connsiteY152" fmla="*/ 5504459 h 6854896"/>
              <a:gd name="connsiteX153" fmla="*/ 214455 w 3871597"/>
              <a:gd name="connsiteY153" fmla="*/ 5524706 h 6854896"/>
              <a:gd name="connsiteX154" fmla="*/ 175723 w 3871597"/>
              <a:gd name="connsiteY154" fmla="*/ 5674733 h 6854896"/>
              <a:gd name="connsiteX155" fmla="*/ 313667 w 3871597"/>
              <a:gd name="connsiteY155" fmla="*/ 5771594 h 6854896"/>
              <a:gd name="connsiteX156" fmla="*/ 1931894 w 3871597"/>
              <a:gd name="connsiteY156" fmla="*/ 5773619 h 6854896"/>
              <a:gd name="connsiteX157" fmla="*/ 1983362 w 3871597"/>
              <a:gd name="connsiteY157" fmla="*/ 5773619 h 6854896"/>
              <a:gd name="connsiteX158" fmla="*/ 1983362 w 3871597"/>
              <a:gd name="connsiteY158" fmla="*/ 5504916 h 6854896"/>
              <a:gd name="connsiteX159" fmla="*/ 1692190 w 3871597"/>
              <a:gd name="connsiteY159" fmla="*/ 770871 h 6854896"/>
              <a:gd name="connsiteX160" fmla="*/ 1996424 w 3871597"/>
              <a:gd name="connsiteY160" fmla="*/ 640177 h 6854896"/>
              <a:gd name="connsiteX161" fmla="*/ 2023007 w 3871597"/>
              <a:gd name="connsiteY161" fmla="*/ 627767 h 6854896"/>
              <a:gd name="connsiteX162" fmla="*/ 2037181 w 3871597"/>
              <a:gd name="connsiteY162" fmla="*/ 611308 h 6854896"/>
              <a:gd name="connsiteX163" fmla="*/ 2069838 w 3871597"/>
              <a:gd name="connsiteY163" fmla="*/ 572903 h 6854896"/>
              <a:gd name="connsiteX164" fmla="*/ 2260425 w 3871597"/>
              <a:gd name="connsiteY164" fmla="*/ 476695 h 6854896"/>
              <a:gd name="connsiteX165" fmla="*/ 2290469 w 3871597"/>
              <a:gd name="connsiteY165" fmla="*/ 467094 h 6854896"/>
              <a:gd name="connsiteX166" fmla="*/ 2362119 w 3871597"/>
              <a:gd name="connsiteY166" fmla="*/ 436592 h 6854896"/>
              <a:gd name="connsiteX167" fmla="*/ 2446505 w 3871597"/>
              <a:gd name="connsiteY167" fmla="*/ 362395 h 6854896"/>
              <a:gd name="connsiteX168" fmla="*/ 2472174 w 3871597"/>
              <a:gd name="connsiteY168" fmla="*/ 335029 h 6854896"/>
              <a:gd name="connsiteX169" fmla="*/ 2432005 w 3871597"/>
              <a:gd name="connsiteY169" fmla="*/ 335159 h 6854896"/>
              <a:gd name="connsiteX170" fmla="*/ 2128686 w 3871597"/>
              <a:gd name="connsiteY170" fmla="*/ 364681 h 6854896"/>
              <a:gd name="connsiteX171" fmla="*/ 1893359 w 3871597"/>
              <a:gd name="connsiteY171" fmla="*/ 396555 h 6854896"/>
              <a:gd name="connsiteX172" fmla="*/ 1852537 w 3871597"/>
              <a:gd name="connsiteY172" fmla="*/ 385321 h 6854896"/>
              <a:gd name="connsiteX173" fmla="*/ 1831245 w 3871597"/>
              <a:gd name="connsiteY173" fmla="*/ 378006 h 6854896"/>
              <a:gd name="connsiteX174" fmla="*/ 1740784 w 3871597"/>
              <a:gd name="connsiteY174" fmla="*/ 385647 h 6854896"/>
              <a:gd name="connsiteX175" fmla="*/ 1684745 w 3871597"/>
              <a:gd name="connsiteY175" fmla="*/ 461673 h 6854896"/>
              <a:gd name="connsiteX176" fmla="*/ 1686247 w 3871597"/>
              <a:gd name="connsiteY176" fmla="*/ 471927 h 6854896"/>
              <a:gd name="connsiteX177" fmla="*/ 1663517 w 3871597"/>
              <a:gd name="connsiteY177" fmla="*/ 490020 h 6854896"/>
              <a:gd name="connsiteX178" fmla="*/ 1638110 w 3871597"/>
              <a:gd name="connsiteY178" fmla="*/ 480549 h 6854896"/>
              <a:gd name="connsiteX179" fmla="*/ 1556075 w 3871597"/>
              <a:gd name="connsiteY179" fmla="*/ 602883 h 6854896"/>
              <a:gd name="connsiteX180" fmla="*/ 1664367 w 3871597"/>
              <a:gd name="connsiteY180" fmla="*/ 682762 h 6854896"/>
              <a:gd name="connsiteX181" fmla="*/ 1693366 w 3871597"/>
              <a:gd name="connsiteY181" fmla="*/ 752844 h 6854896"/>
              <a:gd name="connsiteX182" fmla="*/ 1692190 w 3871597"/>
              <a:gd name="connsiteY182" fmla="*/ 770871 h 6854896"/>
              <a:gd name="connsiteX183" fmla="*/ 1157201 w 3871597"/>
              <a:gd name="connsiteY183" fmla="*/ 753497 h 6854896"/>
              <a:gd name="connsiteX184" fmla="*/ 1274636 w 3871597"/>
              <a:gd name="connsiteY184" fmla="*/ 803985 h 6854896"/>
              <a:gd name="connsiteX185" fmla="*/ 1301676 w 3871597"/>
              <a:gd name="connsiteY185" fmla="*/ 781583 h 6854896"/>
              <a:gd name="connsiteX186" fmla="*/ 1308665 w 3871597"/>
              <a:gd name="connsiteY186" fmla="*/ 712545 h 6854896"/>
              <a:gd name="connsiteX187" fmla="*/ 1342367 w 3871597"/>
              <a:gd name="connsiteY187" fmla="*/ 594914 h 6854896"/>
              <a:gd name="connsiteX188" fmla="*/ 1349813 w 3871597"/>
              <a:gd name="connsiteY188" fmla="*/ 569768 h 6854896"/>
              <a:gd name="connsiteX189" fmla="*/ 1366207 w 3871597"/>
              <a:gd name="connsiteY189" fmla="*/ 489236 h 6854896"/>
              <a:gd name="connsiteX190" fmla="*/ 1366076 w 3871597"/>
              <a:gd name="connsiteY190" fmla="*/ 463045 h 6854896"/>
              <a:gd name="connsiteX191" fmla="*/ 1331329 w 3871597"/>
              <a:gd name="connsiteY191" fmla="*/ 456121 h 6854896"/>
              <a:gd name="connsiteX192" fmla="*/ 1300370 w 3871597"/>
              <a:gd name="connsiteY192" fmla="*/ 475324 h 6854896"/>
              <a:gd name="connsiteX193" fmla="*/ 1274179 w 3871597"/>
              <a:gd name="connsiteY193" fmla="*/ 497531 h 6854896"/>
              <a:gd name="connsiteX194" fmla="*/ 1249164 w 3871597"/>
              <a:gd name="connsiteY194" fmla="*/ 543185 h 6854896"/>
              <a:gd name="connsiteX195" fmla="*/ 1230680 w 3871597"/>
              <a:gd name="connsiteY195" fmla="*/ 635409 h 6854896"/>
              <a:gd name="connsiteX196" fmla="*/ 1217225 w 3871597"/>
              <a:gd name="connsiteY196" fmla="*/ 698437 h 6854896"/>
              <a:gd name="connsiteX197" fmla="*/ 1186201 w 3871597"/>
              <a:gd name="connsiteY197" fmla="*/ 743178 h 6854896"/>
              <a:gd name="connsiteX198" fmla="*/ 1157201 w 3871597"/>
              <a:gd name="connsiteY198" fmla="*/ 753497 h 6854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Lst>
            <a:rect l="l" t="t" r="r" b="b"/>
            <a:pathLst>
              <a:path w="3871597" h="6854896">
                <a:moveTo>
                  <a:pt x="3871598" y="165669"/>
                </a:moveTo>
                <a:cubicBezTo>
                  <a:pt x="3866503" y="175858"/>
                  <a:pt x="3863629" y="188398"/>
                  <a:pt x="3855857" y="195713"/>
                </a:cubicBezTo>
                <a:cubicBezTo>
                  <a:pt x="3846517" y="204465"/>
                  <a:pt x="3832017" y="215569"/>
                  <a:pt x="3821501" y="213936"/>
                </a:cubicBezTo>
                <a:cubicBezTo>
                  <a:pt x="3719677" y="198326"/>
                  <a:pt x="3618962" y="210866"/>
                  <a:pt x="3517921" y="221708"/>
                </a:cubicBezTo>
                <a:cubicBezTo>
                  <a:pt x="3337131" y="241041"/>
                  <a:pt x="3156210" y="259329"/>
                  <a:pt x="2975420" y="278140"/>
                </a:cubicBezTo>
                <a:cubicBezTo>
                  <a:pt x="2933880" y="282451"/>
                  <a:pt x="2892340" y="287219"/>
                  <a:pt x="2848188" y="292052"/>
                </a:cubicBezTo>
                <a:cubicBezTo>
                  <a:pt x="2858704" y="331632"/>
                  <a:pt x="2832774" y="337903"/>
                  <a:pt x="2804819" y="343650"/>
                </a:cubicBezTo>
                <a:cubicBezTo>
                  <a:pt x="2783396" y="348092"/>
                  <a:pt x="2762430" y="354754"/>
                  <a:pt x="2738591" y="361154"/>
                </a:cubicBezTo>
                <a:cubicBezTo>
                  <a:pt x="2743228" y="371017"/>
                  <a:pt x="2744534" y="378985"/>
                  <a:pt x="2749237" y="382969"/>
                </a:cubicBezTo>
                <a:cubicBezTo>
                  <a:pt x="2771705" y="402041"/>
                  <a:pt x="2764978" y="423660"/>
                  <a:pt x="2757140" y="446259"/>
                </a:cubicBezTo>
                <a:cubicBezTo>
                  <a:pt x="2752829" y="458603"/>
                  <a:pt x="2751262" y="471993"/>
                  <a:pt x="2746232" y="484011"/>
                </a:cubicBezTo>
                <a:cubicBezTo>
                  <a:pt x="2742771" y="492240"/>
                  <a:pt x="2736958" y="503148"/>
                  <a:pt x="2729773" y="505499"/>
                </a:cubicBezTo>
                <a:cubicBezTo>
                  <a:pt x="2705607" y="513467"/>
                  <a:pt x="2680592" y="520717"/>
                  <a:pt x="2655380" y="523395"/>
                </a:cubicBezTo>
                <a:cubicBezTo>
                  <a:pt x="2628863" y="526204"/>
                  <a:pt x="2606721" y="534564"/>
                  <a:pt x="2583926" y="548998"/>
                </a:cubicBezTo>
                <a:cubicBezTo>
                  <a:pt x="2557343" y="565849"/>
                  <a:pt x="2527038" y="578194"/>
                  <a:pt x="2496863" y="587534"/>
                </a:cubicBezTo>
                <a:cubicBezTo>
                  <a:pt x="2402549" y="616729"/>
                  <a:pt x="2410190" y="631686"/>
                  <a:pt x="2440888" y="702813"/>
                </a:cubicBezTo>
                <a:cubicBezTo>
                  <a:pt x="2467928" y="765515"/>
                  <a:pt x="2472566" y="751995"/>
                  <a:pt x="2411889" y="780538"/>
                </a:cubicBezTo>
                <a:cubicBezTo>
                  <a:pt x="2332989" y="817701"/>
                  <a:pt x="2252914" y="852644"/>
                  <a:pt x="2172250" y="885759"/>
                </a:cubicBezTo>
                <a:cubicBezTo>
                  <a:pt x="2119868" y="907247"/>
                  <a:pt x="2070752" y="932916"/>
                  <a:pt x="2026796" y="968839"/>
                </a:cubicBezTo>
                <a:cubicBezTo>
                  <a:pt x="2013275" y="979877"/>
                  <a:pt x="1997143" y="989151"/>
                  <a:pt x="1980684" y="995030"/>
                </a:cubicBezTo>
                <a:cubicBezTo>
                  <a:pt x="1856717" y="1039247"/>
                  <a:pt x="1732489" y="1082616"/>
                  <a:pt x="1608131" y="1125724"/>
                </a:cubicBezTo>
                <a:cubicBezTo>
                  <a:pt x="1591411" y="1131536"/>
                  <a:pt x="1584291" y="1140485"/>
                  <a:pt x="1578805" y="1158446"/>
                </a:cubicBezTo>
                <a:cubicBezTo>
                  <a:pt x="1553594" y="1240742"/>
                  <a:pt x="1521851" y="1320360"/>
                  <a:pt x="1455230" y="1379470"/>
                </a:cubicBezTo>
                <a:cubicBezTo>
                  <a:pt x="1438183" y="1394622"/>
                  <a:pt x="1434395" y="1408730"/>
                  <a:pt x="1442037" y="1430611"/>
                </a:cubicBezTo>
                <a:cubicBezTo>
                  <a:pt x="1492590" y="1575543"/>
                  <a:pt x="1510682" y="1727137"/>
                  <a:pt x="1532562" y="1877948"/>
                </a:cubicBezTo>
                <a:cubicBezTo>
                  <a:pt x="1537918" y="1914916"/>
                  <a:pt x="1544580" y="1951688"/>
                  <a:pt x="1550981" y="1990681"/>
                </a:cubicBezTo>
                <a:cubicBezTo>
                  <a:pt x="1585989" y="1986696"/>
                  <a:pt x="1592325" y="2007532"/>
                  <a:pt x="1593892" y="2036074"/>
                </a:cubicBezTo>
                <a:cubicBezTo>
                  <a:pt x="1597419" y="2098384"/>
                  <a:pt x="1603559" y="2160563"/>
                  <a:pt x="1607935" y="2222873"/>
                </a:cubicBezTo>
                <a:cubicBezTo>
                  <a:pt x="1610286" y="2256641"/>
                  <a:pt x="1606041" y="2261082"/>
                  <a:pt x="1571620" y="2265915"/>
                </a:cubicBezTo>
                <a:cubicBezTo>
                  <a:pt x="1605518" y="2584649"/>
                  <a:pt x="1639416" y="2903448"/>
                  <a:pt x="1673576" y="3224990"/>
                </a:cubicBezTo>
                <a:cubicBezTo>
                  <a:pt x="1591215" y="3224990"/>
                  <a:pt x="1513360" y="3224990"/>
                  <a:pt x="1433285" y="3224990"/>
                </a:cubicBezTo>
                <a:cubicBezTo>
                  <a:pt x="1421593" y="3292982"/>
                  <a:pt x="1411143" y="3359668"/>
                  <a:pt x="1398668" y="3425962"/>
                </a:cubicBezTo>
                <a:cubicBezTo>
                  <a:pt x="1354450" y="3660636"/>
                  <a:pt x="1308926" y="3895049"/>
                  <a:pt x="1265427" y="4129854"/>
                </a:cubicBezTo>
                <a:cubicBezTo>
                  <a:pt x="1258046" y="4169631"/>
                  <a:pt x="1254781" y="4210909"/>
                  <a:pt x="1255695" y="4251339"/>
                </a:cubicBezTo>
                <a:cubicBezTo>
                  <a:pt x="1258373" y="4371778"/>
                  <a:pt x="1265362" y="4492153"/>
                  <a:pt x="1267844" y="4612592"/>
                </a:cubicBezTo>
                <a:cubicBezTo>
                  <a:pt x="1268627" y="4651258"/>
                  <a:pt x="1259091" y="4690055"/>
                  <a:pt x="1257067" y="4728917"/>
                </a:cubicBezTo>
                <a:cubicBezTo>
                  <a:pt x="1256218" y="4744462"/>
                  <a:pt x="1258177" y="4763729"/>
                  <a:pt x="1266799" y="4775551"/>
                </a:cubicBezTo>
                <a:cubicBezTo>
                  <a:pt x="1318462" y="4846548"/>
                  <a:pt x="1386912" y="4886390"/>
                  <a:pt x="1477502" y="4885475"/>
                </a:cubicBezTo>
                <a:cubicBezTo>
                  <a:pt x="1591672" y="4884300"/>
                  <a:pt x="1705841" y="4885998"/>
                  <a:pt x="1820011" y="4885541"/>
                </a:cubicBezTo>
                <a:cubicBezTo>
                  <a:pt x="1837645" y="4885475"/>
                  <a:pt x="1849533" y="4890374"/>
                  <a:pt x="1860897" y="4904351"/>
                </a:cubicBezTo>
                <a:cubicBezTo>
                  <a:pt x="1976046" y="5046410"/>
                  <a:pt x="2092110" y="5187815"/>
                  <a:pt x="2206998" y="5330070"/>
                </a:cubicBezTo>
                <a:cubicBezTo>
                  <a:pt x="2215031" y="5339998"/>
                  <a:pt x="2219669" y="5355281"/>
                  <a:pt x="2220126" y="5368278"/>
                </a:cubicBezTo>
                <a:cubicBezTo>
                  <a:pt x="2221759" y="5411843"/>
                  <a:pt x="2220714" y="5455539"/>
                  <a:pt x="2220714" y="5503610"/>
                </a:cubicBezTo>
                <a:cubicBezTo>
                  <a:pt x="2169834" y="5503610"/>
                  <a:pt x="2123853" y="5503610"/>
                  <a:pt x="2072058" y="5503610"/>
                </a:cubicBezTo>
                <a:cubicBezTo>
                  <a:pt x="2078982" y="5517848"/>
                  <a:pt x="2082770" y="5526339"/>
                  <a:pt x="2087146" y="5534503"/>
                </a:cubicBezTo>
                <a:cubicBezTo>
                  <a:pt x="2118497" y="5593547"/>
                  <a:pt x="2148933" y="5653114"/>
                  <a:pt x="2181786" y="5711309"/>
                </a:cubicBezTo>
                <a:cubicBezTo>
                  <a:pt x="2204385" y="5751347"/>
                  <a:pt x="2217187" y="5792756"/>
                  <a:pt x="2213268" y="5838868"/>
                </a:cubicBezTo>
                <a:cubicBezTo>
                  <a:pt x="2212549" y="5847489"/>
                  <a:pt x="2213137" y="5856242"/>
                  <a:pt x="2213137" y="5870806"/>
                </a:cubicBezTo>
                <a:cubicBezTo>
                  <a:pt x="2239524" y="5870806"/>
                  <a:pt x="2263364" y="5869631"/>
                  <a:pt x="2287008" y="5871525"/>
                </a:cubicBezTo>
                <a:cubicBezTo>
                  <a:pt x="2294062" y="5872047"/>
                  <a:pt x="2305883" y="5880734"/>
                  <a:pt x="2306210" y="5886156"/>
                </a:cubicBezTo>
                <a:cubicBezTo>
                  <a:pt x="2308039" y="5918813"/>
                  <a:pt x="2307124" y="5951666"/>
                  <a:pt x="2307124" y="5986413"/>
                </a:cubicBezTo>
                <a:cubicBezTo>
                  <a:pt x="2281064" y="5988634"/>
                  <a:pt x="2254612" y="5990854"/>
                  <a:pt x="2226331" y="5993205"/>
                </a:cubicBezTo>
                <a:cubicBezTo>
                  <a:pt x="2226331" y="6087781"/>
                  <a:pt x="2226331" y="6181898"/>
                  <a:pt x="2226331" y="6279478"/>
                </a:cubicBezTo>
                <a:cubicBezTo>
                  <a:pt x="2253110" y="6281111"/>
                  <a:pt x="2280150" y="6282744"/>
                  <a:pt x="2306406" y="6284311"/>
                </a:cubicBezTo>
                <a:cubicBezTo>
                  <a:pt x="2306406" y="6323565"/>
                  <a:pt x="2306406" y="6360468"/>
                  <a:pt x="2306406" y="6402073"/>
                </a:cubicBezTo>
                <a:cubicBezTo>
                  <a:pt x="2257159" y="6402073"/>
                  <a:pt x="2211113" y="6402073"/>
                  <a:pt x="2164086" y="6402073"/>
                </a:cubicBezTo>
                <a:cubicBezTo>
                  <a:pt x="2162584" y="6419577"/>
                  <a:pt x="2161408" y="6432509"/>
                  <a:pt x="2160167" y="6447336"/>
                </a:cubicBezTo>
                <a:cubicBezTo>
                  <a:pt x="2121371" y="6447336"/>
                  <a:pt x="2084142" y="6447336"/>
                  <a:pt x="2044953" y="6447336"/>
                </a:cubicBezTo>
                <a:cubicBezTo>
                  <a:pt x="2044953" y="6543478"/>
                  <a:pt x="2044953" y="6637662"/>
                  <a:pt x="2044953" y="6735110"/>
                </a:cubicBezTo>
                <a:cubicBezTo>
                  <a:pt x="2082770" y="6735110"/>
                  <a:pt x="2120522" y="6735110"/>
                  <a:pt x="2164348" y="6735110"/>
                </a:cubicBezTo>
                <a:cubicBezTo>
                  <a:pt x="2164348" y="6777173"/>
                  <a:pt x="2164348" y="6816035"/>
                  <a:pt x="2164348" y="6854897"/>
                </a:cubicBezTo>
                <a:cubicBezTo>
                  <a:pt x="1548891" y="6854897"/>
                  <a:pt x="933369" y="6854897"/>
                  <a:pt x="317913" y="6854897"/>
                </a:cubicBezTo>
                <a:cubicBezTo>
                  <a:pt x="290481" y="6852872"/>
                  <a:pt x="263049" y="6850259"/>
                  <a:pt x="235617" y="6848888"/>
                </a:cubicBezTo>
                <a:cubicBezTo>
                  <a:pt x="181079" y="6846080"/>
                  <a:pt x="132747" y="6833147"/>
                  <a:pt x="89378" y="6794351"/>
                </a:cubicBezTo>
                <a:cubicBezTo>
                  <a:pt x="-54836" y="6665355"/>
                  <a:pt x="-25249" y="6416703"/>
                  <a:pt x="183365" y="6345968"/>
                </a:cubicBezTo>
                <a:cubicBezTo>
                  <a:pt x="197473" y="6341200"/>
                  <a:pt x="211254" y="6335518"/>
                  <a:pt x="226146" y="6329901"/>
                </a:cubicBezTo>
                <a:cubicBezTo>
                  <a:pt x="88529" y="6175106"/>
                  <a:pt x="140454" y="5984649"/>
                  <a:pt x="291199" y="5896932"/>
                </a:cubicBezTo>
                <a:cubicBezTo>
                  <a:pt x="276830" y="5892817"/>
                  <a:pt x="264355" y="5889160"/>
                  <a:pt x="251815" y="5885633"/>
                </a:cubicBezTo>
                <a:cubicBezTo>
                  <a:pt x="54108" y="5830312"/>
                  <a:pt x="-13035" y="5612750"/>
                  <a:pt x="118704" y="5455016"/>
                </a:cubicBezTo>
                <a:cubicBezTo>
                  <a:pt x="131244" y="5439994"/>
                  <a:pt x="143132" y="5424253"/>
                  <a:pt x="153712" y="5407793"/>
                </a:cubicBezTo>
                <a:cubicBezTo>
                  <a:pt x="260371" y="5242156"/>
                  <a:pt x="367160" y="5076585"/>
                  <a:pt x="472511" y="4910033"/>
                </a:cubicBezTo>
                <a:cubicBezTo>
                  <a:pt x="485248" y="4889917"/>
                  <a:pt x="498049" y="4882406"/>
                  <a:pt x="521236" y="4883451"/>
                </a:cubicBezTo>
                <a:cubicBezTo>
                  <a:pt x="563560" y="4885344"/>
                  <a:pt x="606014" y="4883973"/>
                  <a:pt x="649774" y="4883973"/>
                </a:cubicBezTo>
                <a:cubicBezTo>
                  <a:pt x="651865" y="4730093"/>
                  <a:pt x="654542" y="4580131"/>
                  <a:pt x="636254" y="4431018"/>
                </a:cubicBezTo>
                <a:cubicBezTo>
                  <a:pt x="618162" y="4283147"/>
                  <a:pt x="620710" y="4135536"/>
                  <a:pt x="635471" y="3987730"/>
                </a:cubicBezTo>
                <a:cubicBezTo>
                  <a:pt x="650428" y="3837965"/>
                  <a:pt x="674529" y="3689048"/>
                  <a:pt x="661923" y="3537192"/>
                </a:cubicBezTo>
                <a:cubicBezTo>
                  <a:pt x="652714" y="3426158"/>
                  <a:pt x="651603" y="3314340"/>
                  <a:pt x="647619" y="3202914"/>
                </a:cubicBezTo>
                <a:cubicBezTo>
                  <a:pt x="646966" y="3185083"/>
                  <a:pt x="641153" y="3176331"/>
                  <a:pt x="622865" y="3172086"/>
                </a:cubicBezTo>
                <a:cubicBezTo>
                  <a:pt x="576884" y="3161504"/>
                  <a:pt x="531556" y="3148181"/>
                  <a:pt x="485770" y="3136816"/>
                </a:cubicBezTo>
                <a:cubicBezTo>
                  <a:pt x="472054" y="3133419"/>
                  <a:pt x="467025" y="3127606"/>
                  <a:pt x="469115" y="3112715"/>
                </a:cubicBezTo>
                <a:cubicBezTo>
                  <a:pt x="480545" y="3031464"/>
                  <a:pt x="490865" y="2950148"/>
                  <a:pt x="501838" y="2868831"/>
                </a:cubicBezTo>
                <a:cubicBezTo>
                  <a:pt x="531425" y="2649702"/>
                  <a:pt x="561274" y="2430638"/>
                  <a:pt x="590730" y="2211508"/>
                </a:cubicBezTo>
                <a:cubicBezTo>
                  <a:pt x="593212" y="2193220"/>
                  <a:pt x="601507" y="2172973"/>
                  <a:pt x="577145" y="2160890"/>
                </a:cubicBezTo>
                <a:cubicBezTo>
                  <a:pt x="573422" y="2159061"/>
                  <a:pt x="570940" y="2149264"/>
                  <a:pt x="571985" y="2144039"/>
                </a:cubicBezTo>
                <a:cubicBezTo>
                  <a:pt x="582631" y="2090677"/>
                  <a:pt x="577406" y="2032874"/>
                  <a:pt x="615550" y="1986958"/>
                </a:cubicBezTo>
                <a:cubicBezTo>
                  <a:pt x="620252" y="1981275"/>
                  <a:pt x="621167" y="1972393"/>
                  <a:pt x="623518" y="1964881"/>
                </a:cubicBezTo>
                <a:cubicBezTo>
                  <a:pt x="636124" y="1923538"/>
                  <a:pt x="624041" y="1886439"/>
                  <a:pt x="605295" y="1849667"/>
                </a:cubicBezTo>
                <a:cubicBezTo>
                  <a:pt x="558008" y="1756790"/>
                  <a:pt x="510851" y="1663783"/>
                  <a:pt x="465131" y="1570122"/>
                </a:cubicBezTo>
                <a:cubicBezTo>
                  <a:pt x="410594" y="1458239"/>
                  <a:pt x="379047" y="1338387"/>
                  <a:pt x="347173" y="1218796"/>
                </a:cubicBezTo>
                <a:cubicBezTo>
                  <a:pt x="334176" y="1170007"/>
                  <a:pt x="325554" y="1121282"/>
                  <a:pt x="338748" y="1068900"/>
                </a:cubicBezTo>
                <a:cubicBezTo>
                  <a:pt x="359648" y="986147"/>
                  <a:pt x="374344" y="901826"/>
                  <a:pt x="389824" y="817767"/>
                </a:cubicBezTo>
                <a:cubicBezTo>
                  <a:pt x="398053" y="773222"/>
                  <a:pt x="401776" y="727829"/>
                  <a:pt x="408699" y="683023"/>
                </a:cubicBezTo>
                <a:cubicBezTo>
                  <a:pt x="412357" y="659445"/>
                  <a:pt x="428359" y="647362"/>
                  <a:pt x="451807" y="647100"/>
                </a:cubicBezTo>
                <a:cubicBezTo>
                  <a:pt x="490930" y="646643"/>
                  <a:pt x="530119" y="647884"/>
                  <a:pt x="569242" y="647231"/>
                </a:cubicBezTo>
                <a:cubicBezTo>
                  <a:pt x="593082" y="646839"/>
                  <a:pt x="617248" y="646055"/>
                  <a:pt x="640435" y="641549"/>
                </a:cubicBezTo>
                <a:cubicBezTo>
                  <a:pt x="647880" y="640112"/>
                  <a:pt x="658853" y="625155"/>
                  <a:pt x="657808" y="617774"/>
                </a:cubicBezTo>
                <a:cubicBezTo>
                  <a:pt x="653367" y="585313"/>
                  <a:pt x="651146" y="550305"/>
                  <a:pt x="636973" y="521828"/>
                </a:cubicBezTo>
                <a:cubicBezTo>
                  <a:pt x="610651" y="469054"/>
                  <a:pt x="600527" y="414190"/>
                  <a:pt x="598241" y="356844"/>
                </a:cubicBezTo>
                <a:cubicBezTo>
                  <a:pt x="596217" y="305245"/>
                  <a:pt x="589881" y="251818"/>
                  <a:pt x="615354" y="204531"/>
                </a:cubicBezTo>
                <a:cubicBezTo>
                  <a:pt x="655979" y="128962"/>
                  <a:pt x="705879" y="61297"/>
                  <a:pt x="793270" y="33146"/>
                </a:cubicBezTo>
                <a:cubicBezTo>
                  <a:pt x="803198" y="29946"/>
                  <a:pt x="812015" y="23022"/>
                  <a:pt x="821094" y="17340"/>
                </a:cubicBezTo>
                <a:cubicBezTo>
                  <a:pt x="846436" y="1469"/>
                  <a:pt x="873019" y="-4148"/>
                  <a:pt x="902867" y="3167"/>
                </a:cubicBezTo>
                <a:cubicBezTo>
                  <a:pt x="917236" y="6694"/>
                  <a:pt x="932781" y="5453"/>
                  <a:pt x="947738" y="6367"/>
                </a:cubicBezTo>
                <a:cubicBezTo>
                  <a:pt x="970664" y="7804"/>
                  <a:pt x="993654" y="8261"/>
                  <a:pt x="1016449" y="10874"/>
                </a:cubicBezTo>
                <a:cubicBezTo>
                  <a:pt x="1036762" y="13160"/>
                  <a:pt x="1056617" y="19430"/>
                  <a:pt x="1076930" y="21063"/>
                </a:cubicBezTo>
                <a:cubicBezTo>
                  <a:pt x="1155438" y="27464"/>
                  <a:pt x="1202921" y="77429"/>
                  <a:pt x="1205534" y="156851"/>
                </a:cubicBezTo>
                <a:cubicBezTo>
                  <a:pt x="1206056" y="172592"/>
                  <a:pt x="1206709" y="189443"/>
                  <a:pt x="1212457" y="203682"/>
                </a:cubicBezTo>
                <a:cubicBezTo>
                  <a:pt x="1235121" y="260048"/>
                  <a:pt x="1249294" y="317851"/>
                  <a:pt x="1248902" y="372846"/>
                </a:cubicBezTo>
                <a:cubicBezTo>
                  <a:pt x="1264121" y="372846"/>
                  <a:pt x="1279339" y="375589"/>
                  <a:pt x="1293251" y="372323"/>
                </a:cubicBezTo>
                <a:cubicBezTo>
                  <a:pt x="1331133" y="363440"/>
                  <a:pt x="1368558" y="352206"/>
                  <a:pt x="1405918" y="341299"/>
                </a:cubicBezTo>
                <a:cubicBezTo>
                  <a:pt x="1409380" y="340254"/>
                  <a:pt x="1411274" y="334441"/>
                  <a:pt x="1414278" y="331110"/>
                </a:cubicBezTo>
                <a:cubicBezTo>
                  <a:pt x="1435636" y="307205"/>
                  <a:pt x="1457320" y="283561"/>
                  <a:pt x="1478417" y="259460"/>
                </a:cubicBezTo>
                <a:cubicBezTo>
                  <a:pt x="1496444" y="238886"/>
                  <a:pt x="1515450" y="234445"/>
                  <a:pt x="1539290" y="250773"/>
                </a:cubicBezTo>
                <a:cubicBezTo>
                  <a:pt x="1548172" y="256848"/>
                  <a:pt x="1560386" y="261028"/>
                  <a:pt x="1571032" y="261093"/>
                </a:cubicBezTo>
                <a:cubicBezTo>
                  <a:pt x="1602710" y="261289"/>
                  <a:pt x="1634453" y="258219"/>
                  <a:pt x="1666130" y="258088"/>
                </a:cubicBezTo>
                <a:cubicBezTo>
                  <a:pt x="1674164" y="258088"/>
                  <a:pt x="1687161" y="262269"/>
                  <a:pt x="1689447" y="267951"/>
                </a:cubicBezTo>
                <a:cubicBezTo>
                  <a:pt x="1701792" y="298191"/>
                  <a:pt x="1723737" y="289439"/>
                  <a:pt x="1745160" y="284084"/>
                </a:cubicBezTo>
                <a:cubicBezTo>
                  <a:pt x="1767563" y="278467"/>
                  <a:pt x="1790096" y="272850"/>
                  <a:pt x="1812108" y="265926"/>
                </a:cubicBezTo>
                <a:cubicBezTo>
                  <a:pt x="1819096" y="263706"/>
                  <a:pt x="1827260" y="258415"/>
                  <a:pt x="1830526" y="252276"/>
                </a:cubicBezTo>
                <a:cubicBezTo>
                  <a:pt x="1840519" y="233400"/>
                  <a:pt x="1856521" y="231048"/>
                  <a:pt x="1875397" y="229873"/>
                </a:cubicBezTo>
                <a:cubicBezTo>
                  <a:pt x="1933200" y="226215"/>
                  <a:pt x="1990938" y="221708"/>
                  <a:pt x="2048611" y="216287"/>
                </a:cubicBezTo>
                <a:cubicBezTo>
                  <a:pt x="2222543" y="199959"/>
                  <a:pt x="2396409" y="182977"/>
                  <a:pt x="2570276" y="166322"/>
                </a:cubicBezTo>
                <a:cubicBezTo>
                  <a:pt x="2729969" y="150973"/>
                  <a:pt x="2889663" y="135624"/>
                  <a:pt x="3049356" y="120406"/>
                </a:cubicBezTo>
                <a:cubicBezTo>
                  <a:pt x="3209049" y="105188"/>
                  <a:pt x="3368808" y="90753"/>
                  <a:pt x="3528436" y="74555"/>
                </a:cubicBezTo>
                <a:cubicBezTo>
                  <a:pt x="3607205" y="66522"/>
                  <a:pt x="3686431" y="59141"/>
                  <a:pt x="3764090" y="44119"/>
                </a:cubicBezTo>
                <a:cubicBezTo>
                  <a:pt x="3835283" y="30338"/>
                  <a:pt x="3834434" y="26027"/>
                  <a:pt x="3869050" y="89447"/>
                </a:cubicBezTo>
                <a:cubicBezTo>
                  <a:pt x="3869377" y="90100"/>
                  <a:pt x="3870552" y="90296"/>
                  <a:pt x="3871402" y="90688"/>
                </a:cubicBezTo>
                <a:cubicBezTo>
                  <a:pt x="3871598" y="115703"/>
                  <a:pt x="3871598" y="140653"/>
                  <a:pt x="3871598" y="165669"/>
                </a:cubicBezTo>
                <a:close/>
                <a:moveTo>
                  <a:pt x="2098968" y="5990789"/>
                </a:moveTo>
                <a:cubicBezTo>
                  <a:pt x="2089367" y="5990201"/>
                  <a:pt x="2082378" y="5989417"/>
                  <a:pt x="2075324" y="5989417"/>
                </a:cubicBezTo>
                <a:cubicBezTo>
                  <a:pt x="1515450" y="5990332"/>
                  <a:pt x="955641" y="5991311"/>
                  <a:pt x="395767" y="5992291"/>
                </a:cubicBezTo>
                <a:cubicBezTo>
                  <a:pt x="387799" y="5992291"/>
                  <a:pt x="379373" y="5991834"/>
                  <a:pt x="371862" y="5994054"/>
                </a:cubicBezTo>
                <a:cubicBezTo>
                  <a:pt x="312687" y="6011494"/>
                  <a:pt x="256452" y="6068382"/>
                  <a:pt x="263636" y="6155250"/>
                </a:cubicBezTo>
                <a:cubicBezTo>
                  <a:pt x="268012" y="6208612"/>
                  <a:pt x="325816" y="6268048"/>
                  <a:pt x="384860" y="6275820"/>
                </a:cubicBezTo>
                <a:cubicBezTo>
                  <a:pt x="408634" y="6278955"/>
                  <a:pt x="432735" y="6280980"/>
                  <a:pt x="456705" y="6281437"/>
                </a:cubicBezTo>
                <a:cubicBezTo>
                  <a:pt x="558334" y="6283136"/>
                  <a:pt x="659964" y="6285226"/>
                  <a:pt x="761527" y="6285095"/>
                </a:cubicBezTo>
                <a:cubicBezTo>
                  <a:pt x="1199264" y="6284507"/>
                  <a:pt x="1636935" y="6283201"/>
                  <a:pt x="2074671" y="6282091"/>
                </a:cubicBezTo>
                <a:cubicBezTo>
                  <a:pt x="2082378" y="6282091"/>
                  <a:pt x="2090150" y="6281176"/>
                  <a:pt x="2098902" y="6280654"/>
                </a:cubicBezTo>
                <a:cubicBezTo>
                  <a:pt x="2098968" y="6183793"/>
                  <a:pt x="2098968" y="6088630"/>
                  <a:pt x="2098968" y="5990789"/>
                </a:cubicBezTo>
                <a:close/>
                <a:moveTo>
                  <a:pt x="1923142" y="6448250"/>
                </a:moveTo>
                <a:cubicBezTo>
                  <a:pt x="1907140" y="6448250"/>
                  <a:pt x="1894795" y="6448250"/>
                  <a:pt x="1882516" y="6448250"/>
                </a:cubicBezTo>
                <a:cubicBezTo>
                  <a:pt x="1502779" y="6448120"/>
                  <a:pt x="1123042" y="6447401"/>
                  <a:pt x="743239" y="6448054"/>
                </a:cubicBezTo>
                <a:cubicBezTo>
                  <a:pt x="581064" y="6448381"/>
                  <a:pt x="418823" y="6450536"/>
                  <a:pt x="256713" y="6453867"/>
                </a:cubicBezTo>
                <a:cubicBezTo>
                  <a:pt x="164293" y="6455761"/>
                  <a:pt x="100808" y="6537861"/>
                  <a:pt x="119880" y="6626297"/>
                </a:cubicBezTo>
                <a:cubicBezTo>
                  <a:pt x="131506" y="6680181"/>
                  <a:pt x="170564" y="6721983"/>
                  <a:pt x="224840" y="6727730"/>
                </a:cubicBezTo>
                <a:cubicBezTo>
                  <a:pt x="287607" y="6734392"/>
                  <a:pt x="351027" y="6736808"/>
                  <a:pt x="414186" y="6736874"/>
                </a:cubicBezTo>
                <a:cubicBezTo>
                  <a:pt x="908027" y="6737657"/>
                  <a:pt x="1401868" y="6737397"/>
                  <a:pt x="1895710" y="6737462"/>
                </a:cubicBezTo>
                <a:cubicBezTo>
                  <a:pt x="1905115" y="6737462"/>
                  <a:pt x="1914455" y="6737462"/>
                  <a:pt x="1923076" y="6737462"/>
                </a:cubicBezTo>
                <a:cubicBezTo>
                  <a:pt x="1923142" y="6639817"/>
                  <a:pt x="1923142" y="6546287"/>
                  <a:pt x="1923142" y="6448250"/>
                </a:cubicBezTo>
                <a:close/>
                <a:moveTo>
                  <a:pt x="1983362" y="5504916"/>
                </a:moveTo>
                <a:cubicBezTo>
                  <a:pt x="1970691" y="5504916"/>
                  <a:pt x="1960959" y="5504916"/>
                  <a:pt x="1951227" y="5504916"/>
                </a:cubicBezTo>
                <a:cubicBezTo>
                  <a:pt x="1750647" y="5504916"/>
                  <a:pt x="1550001" y="5504916"/>
                  <a:pt x="1349421" y="5504916"/>
                </a:cubicBezTo>
                <a:cubicBezTo>
                  <a:pt x="987449" y="5504916"/>
                  <a:pt x="625412" y="5505112"/>
                  <a:pt x="263440" y="5504459"/>
                </a:cubicBezTo>
                <a:cubicBezTo>
                  <a:pt x="242997" y="5504393"/>
                  <a:pt x="228628" y="5510533"/>
                  <a:pt x="214455" y="5524706"/>
                </a:cubicBezTo>
                <a:cubicBezTo>
                  <a:pt x="171609" y="5567422"/>
                  <a:pt x="161354" y="5618497"/>
                  <a:pt x="175723" y="5674733"/>
                </a:cubicBezTo>
                <a:cubicBezTo>
                  <a:pt x="190746" y="5733581"/>
                  <a:pt x="246720" y="5771529"/>
                  <a:pt x="313667" y="5771594"/>
                </a:cubicBezTo>
                <a:cubicBezTo>
                  <a:pt x="853098" y="5772313"/>
                  <a:pt x="1392463" y="5772966"/>
                  <a:pt x="1931894" y="5773619"/>
                </a:cubicBezTo>
                <a:cubicBezTo>
                  <a:pt x="1948614" y="5773619"/>
                  <a:pt x="1965335" y="5773619"/>
                  <a:pt x="1983362" y="5773619"/>
                </a:cubicBezTo>
                <a:cubicBezTo>
                  <a:pt x="1983362" y="5683485"/>
                  <a:pt x="1983362" y="5595637"/>
                  <a:pt x="1983362" y="5504916"/>
                </a:cubicBezTo>
                <a:close/>
                <a:moveTo>
                  <a:pt x="1692190" y="770871"/>
                </a:moveTo>
                <a:cubicBezTo>
                  <a:pt x="1795910" y="726327"/>
                  <a:pt x="1896167" y="683285"/>
                  <a:pt x="1996424" y="640177"/>
                </a:cubicBezTo>
                <a:cubicBezTo>
                  <a:pt x="2005438" y="636324"/>
                  <a:pt x="2014908" y="633058"/>
                  <a:pt x="2023007" y="627767"/>
                </a:cubicBezTo>
                <a:cubicBezTo>
                  <a:pt x="2028951" y="623848"/>
                  <a:pt x="2036593" y="617317"/>
                  <a:pt x="2037181" y="611308"/>
                </a:cubicBezTo>
                <a:cubicBezTo>
                  <a:pt x="2039205" y="590016"/>
                  <a:pt x="2053248" y="581198"/>
                  <a:pt x="2069838" y="572903"/>
                </a:cubicBezTo>
                <a:cubicBezTo>
                  <a:pt x="2133454" y="541030"/>
                  <a:pt x="2196743" y="508503"/>
                  <a:pt x="2260425" y="476695"/>
                </a:cubicBezTo>
                <a:cubicBezTo>
                  <a:pt x="2269830" y="471993"/>
                  <a:pt x="2280738" y="466376"/>
                  <a:pt x="2290469" y="467094"/>
                </a:cubicBezTo>
                <a:cubicBezTo>
                  <a:pt x="2320253" y="469315"/>
                  <a:pt x="2341610" y="453770"/>
                  <a:pt x="2362119" y="436592"/>
                </a:cubicBezTo>
                <a:cubicBezTo>
                  <a:pt x="2390792" y="412491"/>
                  <a:pt x="2418616" y="387411"/>
                  <a:pt x="2446505" y="362395"/>
                </a:cubicBezTo>
                <a:cubicBezTo>
                  <a:pt x="2454082" y="355603"/>
                  <a:pt x="2460548" y="347504"/>
                  <a:pt x="2472174" y="335029"/>
                </a:cubicBezTo>
                <a:cubicBezTo>
                  <a:pt x="2454212" y="335029"/>
                  <a:pt x="2443043" y="334114"/>
                  <a:pt x="2432005" y="335159"/>
                </a:cubicBezTo>
                <a:cubicBezTo>
                  <a:pt x="2330899" y="344695"/>
                  <a:pt x="2229662" y="353447"/>
                  <a:pt x="2128686" y="364681"/>
                </a:cubicBezTo>
                <a:cubicBezTo>
                  <a:pt x="2050047" y="373434"/>
                  <a:pt x="1971605" y="384798"/>
                  <a:pt x="1893359" y="396555"/>
                </a:cubicBezTo>
                <a:cubicBezTo>
                  <a:pt x="1876638" y="399102"/>
                  <a:pt x="1864555" y="397404"/>
                  <a:pt x="1852537" y="385321"/>
                </a:cubicBezTo>
                <a:cubicBezTo>
                  <a:pt x="1847704" y="380487"/>
                  <a:pt x="1838298" y="377679"/>
                  <a:pt x="1831245" y="378006"/>
                </a:cubicBezTo>
                <a:cubicBezTo>
                  <a:pt x="1801004" y="379573"/>
                  <a:pt x="1770633" y="381010"/>
                  <a:pt x="1740784" y="385647"/>
                </a:cubicBezTo>
                <a:cubicBezTo>
                  <a:pt x="1684941" y="394334"/>
                  <a:pt x="1677691" y="405307"/>
                  <a:pt x="1684745" y="461673"/>
                </a:cubicBezTo>
                <a:cubicBezTo>
                  <a:pt x="1685202" y="465200"/>
                  <a:pt x="1687684" y="470491"/>
                  <a:pt x="1686247" y="471927"/>
                </a:cubicBezTo>
                <a:cubicBezTo>
                  <a:pt x="1679324" y="478851"/>
                  <a:pt x="1672204" y="487276"/>
                  <a:pt x="1663517" y="490020"/>
                </a:cubicBezTo>
                <a:cubicBezTo>
                  <a:pt x="1657770" y="491848"/>
                  <a:pt x="1649214" y="485056"/>
                  <a:pt x="1638110" y="480549"/>
                </a:cubicBezTo>
                <a:cubicBezTo>
                  <a:pt x="1611135" y="520848"/>
                  <a:pt x="1584095" y="561147"/>
                  <a:pt x="1556075" y="602883"/>
                </a:cubicBezTo>
                <a:cubicBezTo>
                  <a:pt x="1592782" y="630053"/>
                  <a:pt x="1628182" y="657028"/>
                  <a:pt x="1664367" y="682762"/>
                </a:cubicBezTo>
                <a:cubicBezTo>
                  <a:pt x="1689121" y="700397"/>
                  <a:pt x="1708911" y="718750"/>
                  <a:pt x="1693366" y="752844"/>
                </a:cubicBezTo>
                <a:cubicBezTo>
                  <a:pt x="1691276" y="757482"/>
                  <a:pt x="1692517" y="763360"/>
                  <a:pt x="1692190" y="770871"/>
                </a:cubicBezTo>
                <a:close/>
                <a:moveTo>
                  <a:pt x="1157201" y="753497"/>
                </a:moveTo>
                <a:cubicBezTo>
                  <a:pt x="1192471" y="785109"/>
                  <a:pt x="1232117" y="797454"/>
                  <a:pt x="1274636" y="803985"/>
                </a:cubicBezTo>
                <a:cubicBezTo>
                  <a:pt x="1293251" y="806859"/>
                  <a:pt x="1300501" y="799413"/>
                  <a:pt x="1301676" y="781583"/>
                </a:cubicBezTo>
                <a:cubicBezTo>
                  <a:pt x="1303244" y="758527"/>
                  <a:pt x="1305073" y="735405"/>
                  <a:pt x="1308665" y="712545"/>
                </a:cubicBezTo>
                <a:cubicBezTo>
                  <a:pt x="1315000" y="672116"/>
                  <a:pt x="1308992" y="628159"/>
                  <a:pt x="1342367" y="594914"/>
                </a:cubicBezTo>
                <a:cubicBezTo>
                  <a:pt x="1347788" y="589493"/>
                  <a:pt x="1347984" y="578390"/>
                  <a:pt x="1349813" y="569768"/>
                </a:cubicBezTo>
                <a:cubicBezTo>
                  <a:pt x="1355561" y="542989"/>
                  <a:pt x="1361308" y="516211"/>
                  <a:pt x="1366207" y="489236"/>
                </a:cubicBezTo>
                <a:cubicBezTo>
                  <a:pt x="1367774" y="480353"/>
                  <a:pt x="1369930" y="465200"/>
                  <a:pt x="1366076" y="463045"/>
                </a:cubicBezTo>
                <a:cubicBezTo>
                  <a:pt x="1356148" y="457428"/>
                  <a:pt x="1342302" y="453901"/>
                  <a:pt x="1331329" y="456121"/>
                </a:cubicBezTo>
                <a:cubicBezTo>
                  <a:pt x="1320160" y="458407"/>
                  <a:pt x="1310167" y="468009"/>
                  <a:pt x="1300370" y="475324"/>
                </a:cubicBezTo>
                <a:cubicBezTo>
                  <a:pt x="1291226" y="482247"/>
                  <a:pt x="1284107" y="492436"/>
                  <a:pt x="1274179" y="497531"/>
                </a:cubicBezTo>
                <a:cubicBezTo>
                  <a:pt x="1254715" y="507589"/>
                  <a:pt x="1251058" y="522807"/>
                  <a:pt x="1249164" y="543185"/>
                </a:cubicBezTo>
                <a:cubicBezTo>
                  <a:pt x="1246290" y="574406"/>
                  <a:pt x="1242306" y="606802"/>
                  <a:pt x="1230680" y="635409"/>
                </a:cubicBezTo>
                <a:cubicBezTo>
                  <a:pt x="1222124" y="656571"/>
                  <a:pt x="1215004" y="675316"/>
                  <a:pt x="1217225" y="698437"/>
                </a:cubicBezTo>
                <a:cubicBezTo>
                  <a:pt x="1219315" y="720448"/>
                  <a:pt x="1206513" y="735209"/>
                  <a:pt x="1186201" y="743178"/>
                </a:cubicBezTo>
                <a:cubicBezTo>
                  <a:pt x="1177579" y="746705"/>
                  <a:pt x="1168631" y="749513"/>
                  <a:pt x="1157201" y="753497"/>
                </a:cubicBezTo>
                <a:close/>
              </a:path>
            </a:pathLst>
          </a:custGeom>
          <a:solidFill>
            <a:schemeClr val="accent6"/>
          </a:solidFill>
          <a:ln w="6521" cap="flat">
            <a:noFill/>
            <a:prstDash val="solid"/>
            <a:miter/>
          </a:ln>
        </p:spPr>
        <p:txBody>
          <a:bodyPr rtlCol="0" anchor="ctr"/>
          <a:lstStyle/>
          <a:p>
            <a:endParaRPr lang="en-US"/>
          </a:p>
        </p:txBody>
      </p:sp>
    </p:spTree>
    <p:extLst>
      <p:ext uri="{BB962C8B-B14F-4D97-AF65-F5344CB8AC3E}">
        <p14:creationId xmlns:p14="http://schemas.microsoft.com/office/powerpoint/2010/main" val="11983836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Quality improvement task </a:t>
            </a:r>
          </a:p>
        </p:txBody>
      </p:sp>
      <p:sp>
        <p:nvSpPr>
          <p:cNvPr id="3" name="자유형: 도형 40">
            <a:extLst>
              <a:ext uri="{FF2B5EF4-FFF2-40B4-BE49-F238E27FC236}">
                <a16:creationId xmlns:a16="http://schemas.microsoft.com/office/drawing/2014/main" id="{D0650D2D-5A27-4EA3-B438-6EBCE84949E4}"/>
              </a:ext>
            </a:extLst>
          </p:cNvPr>
          <p:cNvSpPr/>
          <p:nvPr/>
        </p:nvSpPr>
        <p:spPr>
          <a:xfrm>
            <a:off x="6515266" y="1765983"/>
            <a:ext cx="728514" cy="3974517"/>
          </a:xfrm>
          <a:custGeom>
            <a:avLst/>
            <a:gdLst>
              <a:gd name="connsiteX0" fmla="*/ 364257 w 728514"/>
              <a:gd name="connsiteY0" fmla="*/ 0 h 3974517"/>
              <a:gd name="connsiteX1" fmla="*/ 580257 w 728514"/>
              <a:gd name="connsiteY1" fmla="*/ 216000 h 3974517"/>
              <a:gd name="connsiteX2" fmla="*/ 580257 w 728514"/>
              <a:gd name="connsiteY2" fmla="*/ 3322046 h 3974517"/>
              <a:gd name="connsiteX3" fmla="*/ 620923 w 728514"/>
              <a:gd name="connsiteY3" fmla="*/ 3352684 h 3974517"/>
              <a:gd name="connsiteX4" fmla="*/ 728514 w 728514"/>
              <a:gd name="connsiteY4" fmla="*/ 3610260 h 3974517"/>
              <a:gd name="connsiteX5" fmla="*/ 364257 w 728514"/>
              <a:gd name="connsiteY5" fmla="*/ 3974517 h 3974517"/>
              <a:gd name="connsiteX6" fmla="*/ 0 w 728514"/>
              <a:gd name="connsiteY6" fmla="*/ 3610260 h 3974517"/>
              <a:gd name="connsiteX7" fmla="*/ 107592 w 728514"/>
              <a:gd name="connsiteY7" fmla="*/ 3352684 h 3974517"/>
              <a:gd name="connsiteX8" fmla="*/ 148257 w 728514"/>
              <a:gd name="connsiteY8" fmla="*/ 3322046 h 3974517"/>
              <a:gd name="connsiteX9" fmla="*/ 148257 w 728514"/>
              <a:gd name="connsiteY9" fmla="*/ 216000 h 3974517"/>
              <a:gd name="connsiteX10" fmla="*/ 364257 w 728514"/>
              <a:gd name="connsiteY10" fmla="*/ 0 h 3974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514" h="3974517">
                <a:moveTo>
                  <a:pt x="364257" y="0"/>
                </a:moveTo>
                <a:cubicBezTo>
                  <a:pt x="483551" y="0"/>
                  <a:pt x="580257" y="96706"/>
                  <a:pt x="580257" y="216000"/>
                </a:cubicBezTo>
                <a:lnTo>
                  <a:pt x="580257" y="3322046"/>
                </a:lnTo>
                <a:lnTo>
                  <a:pt x="620923" y="3352684"/>
                </a:lnTo>
                <a:cubicBezTo>
                  <a:pt x="687507" y="3418081"/>
                  <a:pt x="728514" y="3509382"/>
                  <a:pt x="728514" y="3610260"/>
                </a:cubicBezTo>
                <a:cubicBezTo>
                  <a:pt x="728514" y="3811434"/>
                  <a:pt x="565431" y="3974517"/>
                  <a:pt x="364257" y="3974517"/>
                </a:cubicBezTo>
                <a:cubicBezTo>
                  <a:pt x="163084" y="3974517"/>
                  <a:pt x="0" y="3811434"/>
                  <a:pt x="0" y="3610260"/>
                </a:cubicBezTo>
                <a:cubicBezTo>
                  <a:pt x="0" y="3509382"/>
                  <a:pt x="41008" y="3418081"/>
                  <a:pt x="107592" y="3352684"/>
                </a:cubicBezTo>
                <a:lnTo>
                  <a:pt x="148257" y="3322046"/>
                </a:lnTo>
                <a:lnTo>
                  <a:pt x="148257" y="216000"/>
                </a:lnTo>
                <a:cubicBezTo>
                  <a:pt x="148257" y="96706"/>
                  <a:pt x="244963" y="0"/>
                  <a:pt x="364257"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solidFill>
                <a:schemeClr val="tx1">
                  <a:lumMod val="75000"/>
                  <a:lumOff val="25000"/>
                </a:schemeClr>
              </a:solidFill>
            </a:endParaRPr>
          </a:p>
        </p:txBody>
      </p:sp>
      <p:sp>
        <p:nvSpPr>
          <p:cNvPr id="4" name="자유형: 도형 39">
            <a:extLst>
              <a:ext uri="{FF2B5EF4-FFF2-40B4-BE49-F238E27FC236}">
                <a16:creationId xmlns:a16="http://schemas.microsoft.com/office/drawing/2014/main" id="{3EA86CC6-74AF-4586-BAAB-AB2D65B9B23E}"/>
              </a:ext>
            </a:extLst>
          </p:cNvPr>
          <p:cNvSpPr/>
          <p:nvPr/>
        </p:nvSpPr>
        <p:spPr>
          <a:xfrm>
            <a:off x="7786848" y="1765983"/>
            <a:ext cx="728514" cy="3974517"/>
          </a:xfrm>
          <a:custGeom>
            <a:avLst/>
            <a:gdLst>
              <a:gd name="connsiteX0" fmla="*/ 364257 w 728514"/>
              <a:gd name="connsiteY0" fmla="*/ 0 h 3974517"/>
              <a:gd name="connsiteX1" fmla="*/ 580257 w 728514"/>
              <a:gd name="connsiteY1" fmla="*/ 216000 h 3974517"/>
              <a:gd name="connsiteX2" fmla="*/ 580257 w 728514"/>
              <a:gd name="connsiteY2" fmla="*/ 3322046 h 3974517"/>
              <a:gd name="connsiteX3" fmla="*/ 620923 w 728514"/>
              <a:gd name="connsiteY3" fmla="*/ 3352684 h 3974517"/>
              <a:gd name="connsiteX4" fmla="*/ 728514 w 728514"/>
              <a:gd name="connsiteY4" fmla="*/ 3610260 h 3974517"/>
              <a:gd name="connsiteX5" fmla="*/ 364257 w 728514"/>
              <a:gd name="connsiteY5" fmla="*/ 3974517 h 3974517"/>
              <a:gd name="connsiteX6" fmla="*/ 0 w 728514"/>
              <a:gd name="connsiteY6" fmla="*/ 3610260 h 3974517"/>
              <a:gd name="connsiteX7" fmla="*/ 107592 w 728514"/>
              <a:gd name="connsiteY7" fmla="*/ 3352684 h 3974517"/>
              <a:gd name="connsiteX8" fmla="*/ 148257 w 728514"/>
              <a:gd name="connsiteY8" fmla="*/ 3322046 h 3974517"/>
              <a:gd name="connsiteX9" fmla="*/ 148257 w 728514"/>
              <a:gd name="connsiteY9" fmla="*/ 216000 h 3974517"/>
              <a:gd name="connsiteX10" fmla="*/ 364257 w 728514"/>
              <a:gd name="connsiteY10" fmla="*/ 0 h 3974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514" h="3974517">
                <a:moveTo>
                  <a:pt x="364257" y="0"/>
                </a:moveTo>
                <a:cubicBezTo>
                  <a:pt x="483551" y="0"/>
                  <a:pt x="580257" y="96706"/>
                  <a:pt x="580257" y="216000"/>
                </a:cubicBezTo>
                <a:lnTo>
                  <a:pt x="580257" y="3322046"/>
                </a:lnTo>
                <a:lnTo>
                  <a:pt x="620923" y="3352684"/>
                </a:lnTo>
                <a:cubicBezTo>
                  <a:pt x="687507" y="3418081"/>
                  <a:pt x="728514" y="3509382"/>
                  <a:pt x="728514" y="3610260"/>
                </a:cubicBezTo>
                <a:cubicBezTo>
                  <a:pt x="728514" y="3811434"/>
                  <a:pt x="565431" y="3974517"/>
                  <a:pt x="364257" y="3974517"/>
                </a:cubicBezTo>
                <a:cubicBezTo>
                  <a:pt x="163084" y="3974517"/>
                  <a:pt x="0" y="3811434"/>
                  <a:pt x="0" y="3610260"/>
                </a:cubicBezTo>
                <a:cubicBezTo>
                  <a:pt x="0" y="3509382"/>
                  <a:pt x="41008" y="3418081"/>
                  <a:pt x="107592" y="3352684"/>
                </a:cubicBezTo>
                <a:lnTo>
                  <a:pt x="148257" y="3322046"/>
                </a:lnTo>
                <a:lnTo>
                  <a:pt x="148257" y="216000"/>
                </a:lnTo>
                <a:cubicBezTo>
                  <a:pt x="148257" y="96706"/>
                  <a:pt x="244963" y="0"/>
                  <a:pt x="364257"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dirty="0">
              <a:solidFill>
                <a:schemeClr val="tx1">
                  <a:lumMod val="75000"/>
                  <a:lumOff val="25000"/>
                </a:schemeClr>
              </a:solidFill>
            </a:endParaRPr>
          </a:p>
        </p:txBody>
      </p:sp>
      <p:sp>
        <p:nvSpPr>
          <p:cNvPr id="5" name="자유형: 도형 38">
            <a:extLst>
              <a:ext uri="{FF2B5EF4-FFF2-40B4-BE49-F238E27FC236}">
                <a16:creationId xmlns:a16="http://schemas.microsoft.com/office/drawing/2014/main" id="{E0538B52-1FA7-4ACC-BB7E-7661722A38B0}"/>
              </a:ext>
            </a:extLst>
          </p:cNvPr>
          <p:cNvSpPr/>
          <p:nvPr/>
        </p:nvSpPr>
        <p:spPr>
          <a:xfrm>
            <a:off x="9058430" y="1765983"/>
            <a:ext cx="728514" cy="3974517"/>
          </a:xfrm>
          <a:custGeom>
            <a:avLst/>
            <a:gdLst>
              <a:gd name="connsiteX0" fmla="*/ 364257 w 728514"/>
              <a:gd name="connsiteY0" fmla="*/ 0 h 3974517"/>
              <a:gd name="connsiteX1" fmla="*/ 580257 w 728514"/>
              <a:gd name="connsiteY1" fmla="*/ 216000 h 3974517"/>
              <a:gd name="connsiteX2" fmla="*/ 580257 w 728514"/>
              <a:gd name="connsiteY2" fmla="*/ 3322045 h 3974517"/>
              <a:gd name="connsiteX3" fmla="*/ 620923 w 728514"/>
              <a:gd name="connsiteY3" fmla="*/ 3352684 h 3974517"/>
              <a:gd name="connsiteX4" fmla="*/ 728514 w 728514"/>
              <a:gd name="connsiteY4" fmla="*/ 3610260 h 3974517"/>
              <a:gd name="connsiteX5" fmla="*/ 364257 w 728514"/>
              <a:gd name="connsiteY5" fmla="*/ 3974517 h 3974517"/>
              <a:gd name="connsiteX6" fmla="*/ 0 w 728514"/>
              <a:gd name="connsiteY6" fmla="*/ 3610260 h 3974517"/>
              <a:gd name="connsiteX7" fmla="*/ 107591 w 728514"/>
              <a:gd name="connsiteY7" fmla="*/ 3352684 h 3974517"/>
              <a:gd name="connsiteX8" fmla="*/ 148257 w 728514"/>
              <a:gd name="connsiteY8" fmla="*/ 3322046 h 3974517"/>
              <a:gd name="connsiteX9" fmla="*/ 148257 w 728514"/>
              <a:gd name="connsiteY9" fmla="*/ 216000 h 3974517"/>
              <a:gd name="connsiteX10" fmla="*/ 364257 w 728514"/>
              <a:gd name="connsiteY10" fmla="*/ 0 h 3974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514" h="3974517">
                <a:moveTo>
                  <a:pt x="364257" y="0"/>
                </a:moveTo>
                <a:cubicBezTo>
                  <a:pt x="483551" y="0"/>
                  <a:pt x="580257" y="96706"/>
                  <a:pt x="580257" y="216000"/>
                </a:cubicBezTo>
                <a:lnTo>
                  <a:pt x="580257" y="3322045"/>
                </a:lnTo>
                <a:lnTo>
                  <a:pt x="620923" y="3352684"/>
                </a:lnTo>
                <a:cubicBezTo>
                  <a:pt x="687507" y="3418081"/>
                  <a:pt x="728514" y="3509382"/>
                  <a:pt x="728514" y="3610260"/>
                </a:cubicBezTo>
                <a:cubicBezTo>
                  <a:pt x="728514" y="3811434"/>
                  <a:pt x="565430" y="3974517"/>
                  <a:pt x="364257" y="3974517"/>
                </a:cubicBezTo>
                <a:cubicBezTo>
                  <a:pt x="163084" y="3974517"/>
                  <a:pt x="0" y="3811434"/>
                  <a:pt x="0" y="3610260"/>
                </a:cubicBezTo>
                <a:cubicBezTo>
                  <a:pt x="0" y="3509382"/>
                  <a:pt x="41008" y="3418081"/>
                  <a:pt x="107591" y="3352684"/>
                </a:cubicBezTo>
                <a:lnTo>
                  <a:pt x="148257" y="3322046"/>
                </a:lnTo>
                <a:lnTo>
                  <a:pt x="148257" y="216000"/>
                </a:lnTo>
                <a:cubicBezTo>
                  <a:pt x="148257" y="96706"/>
                  <a:pt x="244963" y="0"/>
                  <a:pt x="364257"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solidFill>
                <a:schemeClr val="tx1">
                  <a:lumMod val="75000"/>
                  <a:lumOff val="25000"/>
                </a:schemeClr>
              </a:solidFill>
            </a:endParaRPr>
          </a:p>
        </p:txBody>
      </p:sp>
      <p:sp>
        <p:nvSpPr>
          <p:cNvPr id="6" name="자유형: 도형 37">
            <a:extLst>
              <a:ext uri="{FF2B5EF4-FFF2-40B4-BE49-F238E27FC236}">
                <a16:creationId xmlns:a16="http://schemas.microsoft.com/office/drawing/2014/main" id="{5C05C5C8-CE93-416D-884C-5934A16AC69B}"/>
              </a:ext>
            </a:extLst>
          </p:cNvPr>
          <p:cNvSpPr/>
          <p:nvPr/>
        </p:nvSpPr>
        <p:spPr>
          <a:xfrm>
            <a:off x="10330012" y="1765983"/>
            <a:ext cx="728514" cy="3974517"/>
          </a:xfrm>
          <a:custGeom>
            <a:avLst/>
            <a:gdLst>
              <a:gd name="connsiteX0" fmla="*/ 364257 w 728514"/>
              <a:gd name="connsiteY0" fmla="*/ 0 h 3974517"/>
              <a:gd name="connsiteX1" fmla="*/ 580257 w 728514"/>
              <a:gd name="connsiteY1" fmla="*/ 216000 h 3974517"/>
              <a:gd name="connsiteX2" fmla="*/ 580257 w 728514"/>
              <a:gd name="connsiteY2" fmla="*/ 3322046 h 3974517"/>
              <a:gd name="connsiteX3" fmla="*/ 620923 w 728514"/>
              <a:gd name="connsiteY3" fmla="*/ 3352684 h 3974517"/>
              <a:gd name="connsiteX4" fmla="*/ 728514 w 728514"/>
              <a:gd name="connsiteY4" fmla="*/ 3610260 h 3974517"/>
              <a:gd name="connsiteX5" fmla="*/ 364257 w 728514"/>
              <a:gd name="connsiteY5" fmla="*/ 3974517 h 3974517"/>
              <a:gd name="connsiteX6" fmla="*/ 0 w 728514"/>
              <a:gd name="connsiteY6" fmla="*/ 3610260 h 3974517"/>
              <a:gd name="connsiteX7" fmla="*/ 107592 w 728514"/>
              <a:gd name="connsiteY7" fmla="*/ 3352684 h 3974517"/>
              <a:gd name="connsiteX8" fmla="*/ 148257 w 728514"/>
              <a:gd name="connsiteY8" fmla="*/ 3322046 h 3974517"/>
              <a:gd name="connsiteX9" fmla="*/ 148257 w 728514"/>
              <a:gd name="connsiteY9" fmla="*/ 216000 h 3974517"/>
              <a:gd name="connsiteX10" fmla="*/ 364257 w 728514"/>
              <a:gd name="connsiteY10" fmla="*/ 0 h 3974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514" h="3974517">
                <a:moveTo>
                  <a:pt x="364257" y="0"/>
                </a:moveTo>
                <a:cubicBezTo>
                  <a:pt x="483551" y="0"/>
                  <a:pt x="580257" y="96706"/>
                  <a:pt x="580257" y="216000"/>
                </a:cubicBezTo>
                <a:lnTo>
                  <a:pt x="580257" y="3322046"/>
                </a:lnTo>
                <a:lnTo>
                  <a:pt x="620923" y="3352684"/>
                </a:lnTo>
                <a:cubicBezTo>
                  <a:pt x="687507" y="3418081"/>
                  <a:pt x="728514" y="3509382"/>
                  <a:pt x="728514" y="3610260"/>
                </a:cubicBezTo>
                <a:cubicBezTo>
                  <a:pt x="728514" y="3811434"/>
                  <a:pt x="565430" y="3974517"/>
                  <a:pt x="364257" y="3974517"/>
                </a:cubicBezTo>
                <a:cubicBezTo>
                  <a:pt x="163084" y="3974517"/>
                  <a:pt x="0" y="3811434"/>
                  <a:pt x="0" y="3610260"/>
                </a:cubicBezTo>
                <a:cubicBezTo>
                  <a:pt x="0" y="3509382"/>
                  <a:pt x="41008" y="3418081"/>
                  <a:pt x="107592" y="3352684"/>
                </a:cubicBezTo>
                <a:lnTo>
                  <a:pt x="148257" y="3322046"/>
                </a:lnTo>
                <a:lnTo>
                  <a:pt x="148257" y="216000"/>
                </a:lnTo>
                <a:cubicBezTo>
                  <a:pt x="148257" y="96706"/>
                  <a:pt x="244963" y="0"/>
                  <a:pt x="364257"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dirty="0">
              <a:solidFill>
                <a:schemeClr val="tx1">
                  <a:lumMod val="75000"/>
                  <a:lumOff val="25000"/>
                </a:schemeClr>
              </a:solidFill>
            </a:endParaRPr>
          </a:p>
        </p:txBody>
      </p:sp>
      <p:sp>
        <p:nvSpPr>
          <p:cNvPr id="7" name="Oval 6">
            <a:extLst>
              <a:ext uri="{FF2B5EF4-FFF2-40B4-BE49-F238E27FC236}">
                <a16:creationId xmlns:a16="http://schemas.microsoft.com/office/drawing/2014/main" id="{00534478-F2B0-4E27-8675-9A3178BBC947}"/>
              </a:ext>
            </a:extLst>
          </p:cNvPr>
          <p:cNvSpPr/>
          <p:nvPr/>
        </p:nvSpPr>
        <p:spPr>
          <a:xfrm>
            <a:off x="6630019" y="5127154"/>
            <a:ext cx="504056" cy="5040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sp>
        <p:nvSpPr>
          <p:cNvPr id="8" name="Oval 7">
            <a:extLst>
              <a:ext uri="{FF2B5EF4-FFF2-40B4-BE49-F238E27FC236}">
                <a16:creationId xmlns:a16="http://schemas.microsoft.com/office/drawing/2014/main" id="{6DDDE975-AC15-4C3C-846D-F1EC05073519}"/>
              </a:ext>
            </a:extLst>
          </p:cNvPr>
          <p:cNvSpPr/>
          <p:nvPr/>
        </p:nvSpPr>
        <p:spPr>
          <a:xfrm>
            <a:off x="7900759" y="5127154"/>
            <a:ext cx="504056" cy="5040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sp>
        <p:nvSpPr>
          <p:cNvPr id="9" name="Oval 8">
            <a:extLst>
              <a:ext uri="{FF2B5EF4-FFF2-40B4-BE49-F238E27FC236}">
                <a16:creationId xmlns:a16="http://schemas.microsoft.com/office/drawing/2014/main" id="{6596E4B1-CD12-40A1-A604-67D1AFCC4068}"/>
              </a:ext>
            </a:extLst>
          </p:cNvPr>
          <p:cNvSpPr/>
          <p:nvPr/>
        </p:nvSpPr>
        <p:spPr>
          <a:xfrm>
            <a:off x="9171499" y="5127154"/>
            <a:ext cx="504056" cy="5040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sp>
        <p:nvSpPr>
          <p:cNvPr id="10" name="Oval 9">
            <a:extLst>
              <a:ext uri="{FF2B5EF4-FFF2-40B4-BE49-F238E27FC236}">
                <a16:creationId xmlns:a16="http://schemas.microsoft.com/office/drawing/2014/main" id="{E518B0E7-71BA-498A-B2EA-C571970F6B36}"/>
              </a:ext>
            </a:extLst>
          </p:cNvPr>
          <p:cNvSpPr/>
          <p:nvPr/>
        </p:nvSpPr>
        <p:spPr>
          <a:xfrm>
            <a:off x="10442240" y="5127154"/>
            <a:ext cx="504056" cy="50405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sp>
        <p:nvSpPr>
          <p:cNvPr id="16" name="Rectangle 15">
            <a:extLst>
              <a:ext uri="{FF2B5EF4-FFF2-40B4-BE49-F238E27FC236}">
                <a16:creationId xmlns:a16="http://schemas.microsoft.com/office/drawing/2014/main" id="{C1FBBA73-88CB-496B-992E-0CC8CB0F9680}"/>
              </a:ext>
            </a:extLst>
          </p:cNvPr>
          <p:cNvSpPr/>
          <p:nvPr/>
        </p:nvSpPr>
        <p:spPr>
          <a:xfrm>
            <a:off x="482413" y="3231731"/>
            <a:ext cx="7053745" cy="461665"/>
          </a:xfrm>
          <a:prstGeom prst="rect">
            <a:avLst/>
          </a:prstGeom>
        </p:spPr>
        <p:txBody>
          <a:bodyPr wrap="square">
            <a:spAutoFit/>
          </a:bodyPr>
          <a:lstStyle/>
          <a:p>
            <a:r>
              <a:rPr lang="en-US" altLang="ko-KR" sz="2400" b="1" dirty="0">
                <a:solidFill>
                  <a:schemeClr val="tx1">
                    <a:lumMod val="75000"/>
                    <a:lumOff val="25000"/>
                  </a:schemeClr>
                </a:solidFill>
              </a:rPr>
              <a:t>3. UI approach : Chatbot </a:t>
            </a:r>
          </a:p>
        </p:txBody>
      </p:sp>
      <p:graphicFrame>
        <p:nvGraphicFramePr>
          <p:cNvPr id="27" name="차트 32">
            <a:extLst>
              <a:ext uri="{FF2B5EF4-FFF2-40B4-BE49-F238E27FC236}">
                <a16:creationId xmlns:a16="http://schemas.microsoft.com/office/drawing/2014/main" id="{89CD0FFF-6915-43B3-944D-0A0181E25D48}"/>
              </a:ext>
            </a:extLst>
          </p:cNvPr>
          <p:cNvGraphicFramePr/>
          <p:nvPr/>
        </p:nvGraphicFramePr>
        <p:xfrm>
          <a:off x="6096000" y="2435217"/>
          <a:ext cx="5372100" cy="2944572"/>
        </p:xfrm>
        <a:graphic>
          <a:graphicData uri="http://schemas.openxmlformats.org/drawingml/2006/chart">
            <c:chart xmlns:c="http://schemas.openxmlformats.org/drawingml/2006/chart" xmlns:r="http://schemas.openxmlformats.org/officeDocument/2006/relationships" r:id="rId2"/>
          </a:graphicData>
        </a:graphic>
      </p:graphicFrame>
      <p:sp>
        <p:nvSpPr>
          <p:cNvPr id="30" name="Rectangle 29">
            <a:extLst>
              <a:ext uri="{FF2B5EF4-FFF2-40B4-BE49-F238E27FC236}">
                <a16:creationId xmlns:a16="http://schemas.microsoft.com/office/drawing/2014/main" id="{E853096A-EF0B-311F-3645-CEB4EDA102EC}"/>
              </a:ext>
            </a:extLst>
          </p:cNvPr>
          <p:cNvSpPr/>
          <p:nvPr/>
        </p:nvSpPr>
        <p:spPr>
          <a:xfrm>
            <a:off x="475929" y="1805613"/>
            <a:ext cx="7053745" cy="830997"/>
          </a:xfrm>
          <a:prstGeom prst="rect">
            <a:avLst/>
          </a:prstGeom>
        </p:spPr>
        <p:txBody>
          <a:bodyPr wrap="square">
            <a:spAutoFit/>
          </a:bodyPr>
          <a:lstStyle/>
          <a:p>
            <a:r>
              <a:rPr lang="en-US" altLang="ko-KR" sz="2400" b="1" dirty="0">
                <a:solidFill>
                  <a:schemeClr val="tx1">
                    <a:lumMod val="75000"/>
                    <a:lumOff val="25000"/>
                  </a:schemeClr>
                </a:solidFill>
              </a:rPr>
              <a:t>1. J-Unit Testing</a:t>
            </a:r>
          </a:p>
          <a:p>
            <a:endParaRPr lang="ko-KR" altLang="en-US" sz="2400" b="1" dirty="0">
              <a:solidFill>
                <a:schemeClr val="tx1">
                  <a:lumMod val="75000"/>
                  <a:lumOff val="25000"/>
                </a:schemeClr>
              </a:solidFill>
            </a:endParaRPr>
          </a:p>
        </p:txBody>
      </p:sp>
      <p:sp>
        <p:nvSpPr>
          <p:cNvPr id="33" name="Rectangle 32">
            <a:extLst>
              <a:ext uri="{FF2B5EF4-FFF2-40B4-BE49-F238E27FC236}">
                <a16:creationId xmlns:a16="http://schemas.microsoft.com/office/drawing/2014/main" id="{B079C258-622F-86B0-F30A-85FCA947BAD5}"/>
              </a:ext>
            </a:extLst>
          </p:cNvPr>
          <p:cNvSpPr/>
          <p:nvPr/>
        </p:nvSpPr>
        <p:spPr>
          <a:xfrm>
            <a:off x="482413" y="2435218"/>
            <a:ext cx="7328249" cy="830997"/>
          </a:xfrm>
          <a:prstGeom prst="rect">
            <a:avLst/>
          </a:prstGeom>
        </p:spPr>
        <p:txBody>
          <a:bodyPr wrap="square">
            <a:spAutoFit/>
          </a:bodyPr>
          <a:lstStyle/>
          <a:p>
            <a:r>
              <a:rPr lang="en-US" altLang="ko-KR" sz="2400" b="1" dirty="0">
                <a:solidFill>
                  <a:schemeClr val="tx1">
                    <a:lumMod val="75000"/>
                    <a:lumOff val="25000"/>
                  </a:schemeClr>
                </a:solidFill>
              </a:rPr>
              <a:t>2. DevOps tools approach : </a:t>
            </a:r>
            <a:r>
              <a:rPr lang="en-US" altLang="ko-KR" sz="2400" b="1" dirty="0" err="1">
                <a:solidFill>
                  <a:schemeClr val="tx1">
                    <a:lumMod val="75000"/>
                    <a:lumOff val="25000"/>
                  </a:schemeClr>
                </a:solidFill>
              </a:rPr>
              <a:t>Maven,Github</a:t>
            </a:r>
            <a:endParaRPr lang="en-US" altLang="ko-KR" sz="2400" b="1" dirty="0">
              <a:solidFill>
                <a:schemeClr val="tx1">
                  <a:lumMod val="75000"/>
                  <a:lumOff val="25000"/>
                </a:schemeClr>
              </a:solidFill>
            </a:endParaRPr>
          </a:p>
          <a:p>
            <a:r>
              <a:rPr lang="en-US" altLang="ko-KR" sz="2400" b="1" dirty="0">
                <a:solidFill>
                  <a:schemeClr val="tx1">
                    <a:lumMod val="75000"/>
                    <a:lumOff val="25000"/>
                  </a:schemeClr>
                </a:solidFill>
              </a:rPr>
              <a:t>     MySQL.</a:t>
            </a:r>
            <a:endParaRPr lang="ko-KR" altLang="en-US" sz="2400" b="1" dirty="0">
              <a:solidFill>
                <a:schemeClr val="tx1">
                  <a:lumMod val="75000"/>
                  <a:lumOff val="25000"/>
                </a:schemeClr>
              </a:solidFill>
            </a:endParaRPr>
          </a:p>
        </p:txBody>
      </p:sp>
    </p:spTree>
    <p:extLst>
      <p:ext uri="{BB962C8B-B14F-4D97-AF65-F5344CB8AC3E}">
        <p14:creationId xmlns:p14="http://schemas.microsoft.com/office/powerpoint/2010/main" val="3940008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rrow: Pentagon 7">
            <a:extLst>
              <a:ext uri="{FF2B5EF4-FFF2-40B4-BE49-F238E27FC236}">
                <a16:creationId xmlns:a16="http://schemas.microsoft.com/office/drawing/2014/main" id="{1BBCF50E-89D6-549F-9044-FAB312C93F85}"/>
              </a:ext>
            </a:extLst>
          </p:cNvPr>
          <p:cNvSpPr/>
          <p:nvPr/>
        </p:nvSpPr>
        <p:spPr>
          <a:xfrm flipH="1">
            <a:off x="6400800" y="0"/>
            <a:ext cx="5791200" cy="6857999"/>
          </a:xfrm>
          <a:prstGeom prst="homePlate">
            <a:avLst>
              <a:gd name="adj" fmla="val 31849"/>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Pentagon 8">
            <a:extLst>
              <a:ext uri="{FF2B5EF4-FFF2-40B4-BE49-F238E27FC236}">
                <a16:creationId xmlns:a16="http://schemas.microsoft.com/office/drawing/2014/main" id="{2481584E-B702-2899-F09A-5F8C9E5FB537}"/>
              </a:ext>
            </a:extLst>
          </p:cNvPr>
          <p:cNvSpPr/>
          <p:nvPr/>
        </p:nvSpPr>
        <p:spPr>
          <a:xfrm flipH="1">
            <a:off x="6400800" y="2529841"/>
            <a:ext cx="5791200" cy="1798318"/>
          </a:xfrm>
          <a:prstGeom prst="homePlate">
            <a:avLst>
              <a:gd name="adj" fmla="val 2682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817C3F1-8CE8-3A6F-4260-02E48B235422}"/>
              </a:ext>
            </a:extLst>
          </p:cNvPr>
          <p:cNvSpPr txBox="1"/>
          <p:nvPr/>
        </p:nvSpPr>
        <p:spPr>
          <a:xfrm>
            <a:off x="7239358" y="2755226"/>
            <a:ext cx="4743634" cy="923330"/>
          </a:xfrm>
          <a:prstGeom prst="rect">
            <a:avLst/>
          </a:prstGeom>
          <a:noFill/>
        </p:spPr>
        <p:txBody>
          <a:bodyPr wrap="square" rtlCol="0" anchor="ctr">
            <a:spAutoFit/>
          </a:bodyPr>
          <a:lstStyle/>
          <a:p>
            <a:r>
              <a:rPr lang="en-US" altLang="ko-KR" sz="5400" dirty="0">
                <a:solidFill>
                  <a:schemeClr val="bg1"/>
                </a:solidFill>
                <a:cs typeface="Arial" pitchFamily="34" charset="0"/>
              </a:rPr>
              <a:t>THANK YOU</a:t>
            </a:r>
            <a:endParaRPr lang="ko-KR" altLang="en-US" sz="5400" dirty="0">
              <a:solidFill>
                <a:schemeClr val="bg1"/>
              </a:solidFill>
              <a:cs typeface="Arial" pitchFamily="34" charset="0"/>
            </a:endParaRPr>
          </a:p>
        </p:txBody>
      </p:sp>
      <p:sp>
        <p:nvSpPr>
          <p:cNvPr id="2" name="TextBox 1">
            <a:extLst>
              <a:ext uri="{FF2B5EF4-FFF2-40B4-BE49-F238E27FC236}">
                <a16:creationId xmlns:a16="http://schemas.microsoft.com/office/drawing/2014/main" id="{C7B41C15-D603-2486-568D-F6FE33D65C10}"/>
              </a:ext>
            </a:extLst>
          </p:cNvPr>
          <p:cNvSpPr txBox="1"/>
          <p:nvPr/>
        </p:nvSpPr>
        <p:spPr>
          <a:xfrm>
            <a:off x="7966129" y="5191932"/>
            <a:ext cx="4016863"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err="1">
                <a:ln>
                  <a:noFill/>
                </a:ln>
                <a:solidFill>
                  <a:prstClr val="white"/>
                </a:solidFill>
                <a:effectLst/>
                <a:uLnTx/>
                <a:uFillTx/>
                <a:latin typeface="Arial"/>
                <a:ea typeface="맑은 고딕"/>
                <a:cs typeface="Arial" pitchFamily="34" charset="0"/>
              </a:rPr>
              <a:t>Your’s</a:t>
            </a:r>
            <a:endPar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Poojith sai Geesala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(En.no:-EBEON0322579270)</a:t>
            </a:r>
          </a:p>
          <a:p>
            <a:pPr marL="0" marR="0" lvl="0" indent="0" algn="l" defTabSz="914400" rtl="0" eaLnBrk="1" fontAlgn="auto" latinLnBrk="0" hangingPunct="1">
              <a:lnSpc>
                <a:spcPct val="100000"/>
              </a:lnSpc>
              <a:spcBef>
                <a:spcPts val="0"/>
              </a:spcBef>
              <a:spcAft>
                <a:spcPts val="0"/>
              </a:spcAft>
              <a:buClrTx/>
              <a:buSzTx/>
              <a:buFontTx/>
              <a:buNone/>
              <a:tabLst/>
              <a:defRPr/>
            </a:pPr>
            <a:r>
              <a:rPr lang="en-IN" altLang="ko-KR" sz="2000" dirty="0">
                <a:solidFill>
                  <a:prstClr val="white"/>
                </a:solidFill>
                <a:latin typeface="Arial"/>
                <a:ea typeface="맑은 고딕"/>
                <a:cs typeface="Arial"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Guided By: </a:t>
            </a:r>
            <a:r>
              <a:rPr kumimoji="0" lang="en-IN" altLang="ko-KR" sz="2000" b="0" i="0" u="none" strike="noStrike" kern="1200" cap="none" spc="0" normalizeH="0" baseline="0" noProof="0" dirty="0" err="1">
                <a:ln>
                  <a:noFill/>
                </a:ln>
                <a:solidFill>
                  <a:prstClr val="white"/>
                </a:solidFill>
                <a:effectLst/>
                <a:uLnTx/>
                <a:uFillTx/>
                <a:latin typeface="Arial"/>
                <a:ea typeface="맑은 고딕"/>
                <a:cs typeface="Arial" pitchFamily="34" charset="0"/>
              </a:rPr>
              <a:t>Varadarajan</a:t>
            </a:r>
            <a:r>
              <a:rPr kumimoji="0" lang="en-IN" altLang="ko-KR" sz="2000" b="0" i="0" u="none" strike="noStrike" kern="1200" cap="none" spc="0" normalizeH="0" baseline="0" noProof="0" dirty="0">
                <a:ln>
                  <a:noFill/>
                </a:ln>
                <a:solidFill>
                  <a:prstClr val="white"/>
                </a:solidFill>
                <a:effectLst/>
                <a:uLnTx/>
                <a:uFillTx/>
                <a:latin typeface="Arial"/>
                <a:ea typeface="맑은 고딕"/>
                <a:cs typeface="Arial" pitchFamily="34" charset="0"/>
              </a:rPr>
              <a:t> A</a:t>
            </a:r>
          </a:p>
        </p:txBody>
      </p:sp>
    </p:spTree>
    <p:extLst>
      <p:ext uri="{BB962C8B-B14F-4D97-AF65-F5344CB8AC3E}">
        <p14:creationId xmlns:p14="http://schemas.microsoft.com/office/powerpoint/2010/main" val="3883369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2210B3-F1B1-46C9-A41F-536C198586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Arrow: Pentagon 5">
            <a:extLst>
              <a:ext uri="{FF2B5EF4-FFF2-40B4-BE49-F238E27FC236}">
                <a16:creationId xmlns:a16="http://schemas.microsoft.com/office/drawing/2014/main" id="{6BE5C2E8-24C8-4A4D-86A8-1650D10703F6}"/>
              </a:ext>
            </a:extLst>
          </p:cNvPr>
          <p:cNvSpPr/>
          <p:nvPr/>
        </p:nvSpPr>
        <p:spPr>
          <a:xfrm>
            <a:off x="0" y="684532"/>
            <a:ext cx="4139921" cy="1897894"/>
          </a:xfrm>
          <a:prstGeom prst="homePlate">
            <a:avLst>
              <a:gd name="adj" fmla="val 31849"/>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5A4BDA0-C270-4764-9C18-A593BCE2C965}"/>
              </a:ext>
            </a:extLst>
          </p:cNvPr>
          <p:cNvSpPr txBox="1"/>
          <p:nvPr/>
        </p:nvSpPr>
        <p:spPr>
          <a:xfrm>
            <a:off x="249411" y="756316"/>
            <a:ext cx="3093020" cy="175432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3600" b="0" i="0" u="none" strike="noStrike" kern="1200" cap="none" spc="0" normalizeH="0" baseline="0" noProof="0" dirty="0">
                <a:ln>
                  <a:noFill/>
                </a:ln>
                <a:solidFill>
                  <a:prstClr val="white"/>
                </a:solidFill>
                <a:effectLst/>
                <a:uLnTx/>
                <a:uFillTx/>
                <a:latin typeface="Arial"/>
                <a:cs typeface="Arial" pitchFamily="34" charset="0"/>
              </a:rPr>
              <a:t>College Management System</a:t>
            </a:r>
            <a:endParaRPr kumimoji="0" lang="ko-KR" altLang="en-US" sz="3600" b="0" i="0" u="none" strike="noStrike" kern="1200" cap="none" spc="0" normalizeH="0" baseline="0" noProof="0" dirty="0">
              <a:ln>
                <a:noFill/>
              </a:ln>
              <a:solidFill>
                <a:prstClr val="white"/>
              </a:solidFill>
              <a:effectLst/>
              <a:uLnTx/>
              <a:uFillTx/>
              <a:latin typeface="Arial"/>
              <a:cs typeface="Arial" pitchFamily="34" charset="0"/>
            </a:endParaRPr>
          </a:p>
        </p:txBody>
      </p:sp>
      <p:sp>
        <p:nvSpPr>
          <p:cNvPr id="2" name="직사각형 1">
            <a:extLst>
              <a:ext uri="{FF2B5EF4-FFF2-40B4-BE49-F238E27FC236}">
                <a16:creationId xmlns:a16="http://schemas.microsoft.com/office/drawing/2014/main" id="{C61CFEA6-2769-41F9-AC8E-35E4F0132842}"/>
              </a:ext>
            </a:extLst>
          </p:cNvPr>
          <p:cNvSpPr/>
          <p:nvPr/>
        </p:nvSpPr>
        <p:spPr>
          <a:xfrm>
            <a:off x="4748463" y="544741"/>
            <a:ext cx="6903606" cy="576851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TextBox 22">
            <a:extLst>
              <a:ext uri="{FF2B5EF4-FFF2-40B4-BE49-F238E27FC236}">
                <a16:creationId xmlns:a16="http://schemas.microsoft.com/office/drawing/2014/main" id="{0B4EA2C8-C3B4-B42A-8E8A-C37BE59D5885}"/>
              </a:ext>
            </a:extLst>
          </p:cNvPr>
          <p:cNvSpPr txBox="1"/>
          <p:nvPr/>
        </p:nvSpPr>
        <p:spPr>
          <a:xfrm>
            <a:off x="5222241" y="4730258"/>
            <a:ext cx="1036137" cy="523220"/>
          </a:xfrm>
          <a:prstGeom prst="rect">
            <a:avLst/>
          </a:prstGeom>
          <a:noFill/>
        </p:spPr>
        <p:txBody>
          <a:bodyPr wrap="square" lIns="108000" rIns="108000" rtlCol="0">
            <a:spAutoFit/>
          </a:bodyPr>
          <a:lstStyle/>
          <a:p>
            <a:pPr algn="ctr"/>
            <a:r>
              <a:rPr lang="en-US" altLang="ko-KR" sz="2800" b="1" dirty="0">
                <a:solidFill>
                  <a:schemeClr val="bg1"/>
                </a:solidFill>
                <a:cs typeface="Arial" pitchFamily="34" charset="0"/>
              </a:rPr>
              <a:t>06</a:t>
            </a:r>
            <a:endParaRPr lang="ko-KR" altLang="en-US" sz="2800" b="1" dirty="0">
              <a:solidFill>
                <a:schemeClr val="bg1"/>
              </a:solidFill>
              <a:cs typeface="Arial" pitchFamily="34" charset="0"/>
            </a:endParaRPr>
          </a:p>
        </p:txBody>
      </p:sp>
      <p:sp>
        <p:nvSpPr>
          <p:cNvPr id="24" name="TextBox 23">
            <a:extLst>
              <a:ext uri="{FF2B5EF4-FFF2-40B4-BE49-F238E27FC236}">
                <a16:creationId xmlns:a16="http://schemas.microsoft.com/office/drawing/2014/main" id="{6872EFCA-2708-FDCD-3FA5-F52BB9FF0491}"/>
              </a:ext>
            </a:extLst>
          </p:cNvPr>
          <p:cNvSpPr txBox="1"/>
          <p:nvPr/>
        </p:nvSpPr>
        <p:spPr>
          <a:xfrm>
            <a:off x="5455920" y="4095269"/>
            <a:ext cx="586868" cy="523220"/>
          </a:xfrm>
          <a:prstGeom prst="rect">
            <a:avLst/>
          </a:prstGeom>
          <a:noFill/>
        </p:spPr>
        <p:txBody>
          <a:bodyPr wrap="square" rtlCol="0">
            <a:spAutoFit/>
          </a:bodyPr>
          <a:lstStyle/>
          <a:p>
            <a:r>
              <a:rPr lang="en-US" altLang="ko-KR" sz="2800" b="1" dirty="0">
                <a:solidFill>
                  <a:schemeClr val="bg1"/>
                </a:solidFill>
                <a:cs typeface="Arial" pitchFamily="34" charset="0"/>
              </a:rPr>
              <a:t>05</a:t>
            </a:r>
            <a:endParaRPr lang="en-IN" sz="2800" dirty="0"/>
          </a:p>
        </p:txBody>
      </p:sp>
      <p:sp>
        <p:nvSpPr>
          <p:cNvPr id="25" name="TextBox 24">
            <a:extLst>
              <a:ext uri="{FF2B5EF4-FFF2-40B4-BE49-F238E27FC236}">
                <a16:creationId xmlns:a16="http://schemas.microsoft.com/office/drawing/2014/main" id="{5509E6BE-4DC1-272C-19C3-B04933EF6528}"/>
              </a:ext>
            </a:extLst>
          </p:cNvPr>
          <p:cNvSpPr txBox="1"/>
          <p:nvPr/>
        </p:nvSpPr>
        <p:spPr>
          <a:xfrm>
            <a:off x="5222241" y="3556519"/>
            <a:ext cx="1036137" cy="523220"/>
          </a:xfrm>
          <a:prstGeom prst="rect">
            <a:avLst/>
          </a:prstGeom>
          <a:noFill/>
        </p:spPr>
        <p:txBody>
          <a:bodyPr wrap="square" lIns="108000" rIns="108000" rtlCol="0">
            <a:spAutoFit/>
          </a:bodyPr>
          <a:lstStyle/>
          <a:p>
            <a:pPr algn="ctr"/>
            <a:r>
              <a:rPr lang="en-US" altLang="ko-KR" sz="2800" b="1" dirty="0">
                <a:solidFill>
                  <a:schemeClr val="bg1"/>
                </a:solidFill>
                <a:cs typeface="Arial" pitchFamily="34" charset="0"/>
              </a:rPr>
              <a:t>04</a:t>
            </a:r>
            <a:endParaRPr lang="ko-KR" altLang="en-US" sz="2800" b="1" dirty="0">
              <a:solidFill>
                <a:schemeClr val="bg1"/>
              </a:solidFill>
              <a:cs typeface="Arial" pitchFamily="34" charset="0"/>
            </a:endParaRPr>
          </a:p>
        </p:txBody>
      </p:sp>
      <p:sp>
        <p:nvSpPr>
          <p:cNvPr id="26" name="TextBox 25">
            <a:extLst>
              <a:ext uri="{FF2B5EF4-FFF2-40B4-BE49-F238E27FC236}">
                <a16:creationId xmlns:a16="http://schemas.microsoft.com/office/drawing/2014/main" id="{BC28BCEF-DE80-5844-90C9-3BD2E5D3729A}"/>
              </a:ext>
            </a:extLst>
          </p:cNvPr>
          <p:cNvSpPr txBox="1"/>
          <p:nvPr/>
        </p:nvSpPr>
        <p:spPr>
          <a:xfrm>
            <a:off x="5455920" y="3027680"/>
            <a:ext cx="586868" cy="523220"/>
          </a:xfrm>
          <a:prstGeom prst="rect">
            <a:avLst/>
          </a:prstGeom>
          <a:noFill/>
        </p:spPr>
        <p:txBody>
          <a:bodyPr wrap="square" rtlCol="0">
            <a:spAutoFit/>
          </a:bodyPr>
          <a:lstStyle/>
          <a:p>
            <a:pPr algn="ctr"/>
            <a:r>
              <a:rPr lang="en-US" altLang="ko-KR" sz="2800" b="1" dirty="0">
                <a:solidFill>
                  <a:schemeClr val="bg1"/>
                </a:solidFill>
                <a:cs typeface="Arial" pitchFamily="34" charset="0"/>
              </a:rPr>
              <a:t>03</a:t>
            </a:r>
            <a:endParaRPr lang="en-IN" sz="2800" dirty="0"/>
          </a:p>
        </p:txBody>
      </p:sp>
      <p:sp>
        <p:nvSpPr>
          <p:cNvPr id="27" name="TextBox 26">
            <a:extLst>
              <a:ext uri="{FF2B5EF4-FFF2-40B4-BE49-F238E27FC236}">
                <a16:creationId xmlns:a16="http://schemas.microsoft.com/office/drawing/2014/main" id="{0132E020-9C5D-D8BA-9A9B-22BAFB04E6D7}"/>
              </a:ext>
            </a:extLst>
          </p:cNvPr>
          <p:cNvSpPr txBox="1"/>
          <p:nvPr/>
        </p:nvSpPr>
        <p:spPr>
          <a:xfrm>
            <a:off x="5282838" y="1861749"/>
            <a:ext cx="891667" cy="523220"/>
          </a:xfrm>
          <a:prstGeom prst="rect">
            <a:avLst/>
          </a:prstGeom>
          <a:noFill/>
        </p:spPr>
        <p:txBody>
          <a:bodyPr wrap="square" rtlCol="0">
            <a:spAutoFit/>
          </a:bodyPr>
          <a:lstStyle/>
          <a:p>
            <a:pPr algn="ctr"/>
            <a:r>
              <a:rPr lang="en-US" altLang="ko-KR" sz="2800" b="1" dirty="0">
                <a:solidFill>
                  <a:schemeClr val="bg1"/>
                </a:solidFill>
                <a:cs typeface="Arial" pitchFamily="34" charset="0"/>
              </a:rPr>
              <a:t>02</a:t>
            </a:r>
            <a:endParaRPr lang="en-IN" sz="2800" dirty="0"/>
          </a:p>
        </p:txBody>
      </p:sp>
      <p:sp>
        <p:nvSpPr>
          <p:cNvPr id="28" name="TextBox 27">
            <a:extLst>
              <a:ext uri="{FF2B5EF4-FFF2-40B4-BE49-F238E27FC236}">
                <a16:creationId xmlns:a16="http://schemas.microsoft.com/office/drawing/2014/main" id="{4062BBC8-CF65-533D-C873-D6E7A2A5D949}"/>
              </a:ext>
            </a:extLst>
          </p:cNvPr>
          <p:cNvSpPr txBox="1"/>
          <p:nvPr/>
        </p:nvSpPr>
        <p:spPr>
          <a:xfrm>
            <a:off x="5222241" y="1209040"/>
            <a:ext cx="1036137" cy="523220"/>
          </a:xfrm>
          <a:prstGeom prst="rect">
            <a:avLst/>
          </a:prstGeom>
          <a:noFill/>
        </p:spPr>
        <p:txBody>
          <a:bodyPr wrap="square" lIns="108000" rIns="108000" rtlCol="0">
            <a:spAutoFit/>
          </a:bodyPr>
          <a:lstStyle/>
          <a:p>
            <a:pPr algn="ctr"/>
            <a:r>
              <a:rPr lang="en-US" altLang="ko-KR" sz="2800" b="1" dirty="0">
                <a:solidFill>
                  <a:schemeClr val="bg1"/>
                </a:solidFill>
                <a:cs typeface="Arial" pitchFamily="34" charset="0"/>
              </a:rPr>
              <a:t>01</a:t>
            </a:r>
            <a:endParaRPr lang="ko-KR" altLang="en-US" sz="2800" b="1" dirty="0">
              <a:solidFill>
                <a:schemeClr val="bg1"/>
              </a:solidFill>
              <a:cs typeface="Arial" pitchFamily="34" charset="0"/>
            </a:endParaRPr>
          </a:p>
        </p:txBody>
      </p:sp>
      <p:sp>
        <p:nvSpPr>
          <p:cNvPr id="29" name="TextBox 28">
            <a:extLst>
              <a:ext uri="{FF2B5EF4-FFF2-40B4-BE49-F238E27FC236}">
                <a16:creationId xmlns:a16="http://schemas.microsoft.com/office/drawing/2014/main" id="{DF8E366A-7048-B072-3C87-60E107672D9D}"/>
              </a:ext>
            </a:extLst>
          </p:cNvPr>
          <p:cNvSpPr txBox="1"/>
          <p:nvPr/>
        </p:nvSpPr>
        <p:spPr>
          <a:xfrm>
            <a:off x="5750560" y="684532"/>
            <a:ext cx="4876800" cy="523220"/>
          </a:xfrm>
          <a:prstGeom prst="rect">
            <a:avLst/>
          </a:prstGeom>
          <a:noFill/>
        </p:spPr>
        <p:txBody>
          <a:bodyPr wrap="square" rtlCol="0">
            <a:spAutoFit/>
          </a:bodyPr>
          <a:lstStyle/>
          <a:p>
            <a:pPr algn="ctr"/>
            <a:r>
              <a:rPr lang="en-US" altLang="ko-KR" sz="2800" b="1" dirty="0">
                <a:solidFill>
                  <a:schemeClr val="accent2">
                    <a:lumMod val="50000"/>
                  </a:schemeClr>
                </a:solidFill>
                <a:cs typeface="Arial" pitchFamily="34" charset="0"/>
              </a:rPr>
              <a:t>list of Entire Modules</a:t>
            </a:r>
            <a:endParaRPr lang="en-IN" sz="2800" dirty="0">
              <a:solidFill>
                <a:schemeClr val="accent2">
                  <a:lumMod val="50000"/>
                </a:schemeClr>
              </a:solidFill>
            </a:endParaRPr>
          </a:p>
        </p:txBody>
      </p:sp>
      <p:sp>
        <p:nvSpPr>
          <p:cNvPr id="30" name="TextBox 29">
            <a:extLst>
              <a:ext uri="{FF2B5EF4-FFF2-40B4-BE49-F238E27FC236}">
                <a16:creationId xmlns:a16="http://schemas.microsoft.com/office/drawing/2014/main" id="{E3CDAB19-FFB1-F7B3-5587-B827F1A6BC03}"/>
              </a:ext>
            </a:extLst>
          </p:cNvPr>
          <p:cNvSpPr txBox="1"/>
          <p:nvPr/>
        </p:nvSpPr>
        <p:spPr>
          <a:xfrm>
            <a:off x="6258378" y="1224570"/>
            <a:ext cx="5086679" cy="523220"/>
          </a:xfrm>
          <a:prstGeom prst="rect">
            <a:avLst/>
          </a:prstGeom>
          <a:noFill/>
        </p:spPr>
        <p:txBody>
          <a:bodyPr wrap="square" lIns="108000" rIns="108000" rtlCol="0">
            <a:spAutoFit/>
          </a:bodyPr>
          <a:lstStyle/>
          <a:p>
            <a:r>
              <a:rPr lang="en-US" altLang="ko-KR" sz="2800" b="1" dirty="0">
                <a:solidFill>
                  <a:schemeClr val="bg1"/>
                </a:solidFill>
                <a:cs typeface="Arial" pitchFamily="34" charset="0"/>
              </a:rPr>
              <a:t>Main page module</a:t>
            </a:r>
            <a:endParaRPr lang="ko-KR" altLang="en-US" sz="2800" b="1" dirty="0">
              <a:solidFill>
                <a:schemeClr val="bg1"/>
              </a:solidFill>
              <a:cs typeface="Arial" pitchFamily="34" charset="0"/>
            </a:endParaRPr>
          </a:p>
        </p:txBody>
      </p:sp>
      <p:sp>
        <p:nvSpPr>
          <p:cNvPr id="31" name="TextBox 30">
            <a:extLst>
              <a:ext uri="{FF2B5EF4-FFF2-40B4-BE49-F238E27FC236}">
                <a16:creationId xmlns:a16="http://schemas.microsoft.com/office/drawing/2014/main" id="{E0A5CA13-0004-7F2E-4FF6-A9EF42993291}"/>
              </a:ext>
            </a:extLst>
          </p:cNvPr>
          <p:cNvSpPr txBox="1"/>
          <p:nvPr/>
        </p:nvSpPr>
        <p:spPr>
          <a:xfrm>
            <a:off x="6309361" y="1853569"/>
            <a:ext cx="5035696" cy="954107"/>
          </a:xfrm>
          <a:prstGeom prst="rect">
            <a:avLst/>
          </a:prstGeom>
          <a:noFill/>
        </p:spPr>
        <p:txBody>
          <a:bodyPr wrap="square" rtlCol="0">
            <a:spAutoFit/>
          </a:bodyPr>
          <a:lstStyle/>
          <a:p>
            <a:r>
              <a:rPr lang="en-US" altLang="ko-KR" sz="2800" b="1" dirty="0">
                <a:solidFill>
                  <a:schemeClr val="bg1"/>
                </a:solidFill>
                <a:cs typeface="Arial" pitchFamily="34" charset="0"/>
              </a:rPr>
              <a:t>Login &amp; Registration page module</a:t>
            </a:r>
            <a:endParaRPr lang="ko-KR" altLang="en-US" sz="2800" b="1" dirty="0">
              <a:solidFill>
                <a:schemeClr val="bg1"/>
              </a:solidFill>
              <a:cs typeface="Arial" pitchFamily="34" charset="0"/>
            </a:endParaRPr>
          </a:p>
        </p:txBody>
      </p:sp>
      <p:sp>
        <p:nvSpPr>
          <p:cNvPr id="32" name="TextBox 31">
            <a:extLst>
              <a:ext uri="{FF2B5EF4-FFF2-40B4-BE49-F238E27FC236}">
                <a16:creationId xmlns:a16="http://schemas.microsoft.com/office/drawing/2014/main" id="{0E9C88FD-11CA-B8B2-CFAA-A862120DBBC3}"/>
              </a:ext>
            </a:extLst>
          </p:cNvPr>
          <p:cNvSpPr txBox="1"/>
          <p:nvPr/>
        </p:nvSpPr>
        <p:spPr>
          <a:xfrm>
            <a:off x="6276467" y="2994292"/>
            <a:ext cx="4350893" cy="523220"/>
          </a:xfrm>
          <a:prstGeom prst="rect">
            <a:avLst/>
          </a:prstGeom>
          <a:noFill/>
        </p:spPr>
        <p:txBody>
          <a:bodyPr wrap="square" rtlCol="0">
            <a:spAutoFit/>
          </a:bodyPr>
          <a:lstStyle/>
          <a:p>
            <a:r>
              <a:rPr lang="en-US" altLang="ko-KR" sz="2800" b="1" dirty="0">
                <a:solidFill>
                  <a:schemeClr val="bg1"/>
                </a:solidFill>
                <a:cs typeface="Arial" pitchFamily="34" charset="0"/>
              </a:rPr>
              <a:t>Chatbot module</a:t>
            </a:r>
            <a:endParaRPr lang="ko-KR" altLang="en-US" sz="2800" b="1" dirty="0">
              <a:solidFill>
                <a:schemeClr val="bg1"/>
              </a:solidFill>
              <a:cs typeface="Arial" pitchFamily="34" charset="0"/>
            </a:endParaRPr>
          </a:p>
        </p:txBody>
      </p:sp>
      <p:sp>
        <p:nvSpPr>
          <p:cNvPr id="33" name="TextBox 32">
            <a:extLst>
              <a:ext uri="{FF2B5EF4-FFF2-40B4-BE49-F238E27FC236}">
                <a16:creationId xmlns:a16="http://schemas.microsoft.com/office/drawing/2014/main" id="{5D6CF904-EF4A-7A1E-48DF-6FE98FAF0E44}"/>
              </a:ext>
            </a:extLst>
          </p:cNvPr>
          <p:cNvSpPr txBox="1"/>
          <p:nvPr/>
        </p:nvSpPr>
        <p:spPr>
          <a:xfrm>
            <a:off x="6258378" y="3572049"/>
            <a:ext cx="5086679" cy="523220"/>
          </a:xfrm>
          <a:prstGeom prst="rect">
            <a:avLst/>
          </a:prstGeom>
          <a:noFill/>
        </p:spPr>
        <p:txBody>
          <a:bodyPr wrap="square" lIns="108000" rIns="108000" rtlCol="0">
            <a:spAutoFit/>
          </a:bodyPr>
          <a:lstStyle/>
          <a:p>
            <a:r>
              <a:rPr lang="en-US" altLang="ko-KR" sz="2800" b="1" dirty="0">
                <a:solidFill>
                  <a:schemeClr val="bg1"/>
                </a:solidFill>
                <a:cs typeface="Arial" pitchFamily="34" charset="0"/>
              </a:rPr>
              <a:t>Admin module</a:t>
            </a:r>
            <a:endParaRPr lang="ko-KR" altLang="en-US" sz="2800" b="1" dirty="0">
              <a:solidFill>
                <a:schemeClr val="bg1"/>
              </a:solidFill>
              <a:cs typeface="Arial" pitchFamily="34" charset="0"/>
            </a:endParaRPr>
          </a:p>
        </p:txBody>
      </p:sp>
      <p:sp>
        <p:nvSpPr>
          <p:cNvPr id="34" name="TextBox 33">
            <a:extLst>
              <a:ext uri="{FF2B5EF4-FFF2-40B4-BE49-F238E27FC236}">
                <a16:creationId xmlns:a16="http://schemas.microsoft.com/office/drawing/2014/main" id="{E2CBB228-D325-E795-1FE4-E6DA90C8A436}"/>
              </a:ext>
            </a:extLst>
          </p:cNvPr>
          <p:cNvSpPr txBox="1"/>
          <p:nvPr/>
        </p:nvSpPr>
        <p:spPr>
          <a:xfrm>
            <a:off x="6276467" y="4079739"/>
            <a:ext cx="4907757" cy="523220"/>
          </a:xfrm>
          <a:prstGeom prst="rect">
            <a:avLst/>
          </a:prstGeom>
          <a:noFill/>
        </p:spPr>
        <p:txBody>
          <a:bodyPr wrap="square" rtlCol="0">
            <a:spAutoFit/>
          </a:bodyPr>
          <a:lstStyle/>
          <a:p>
            <a:r>
              <a:rPr lang="en-US" altLang="ko-KR" sz="2800" b="1" dirty="0">
                <a:solidFill>
                  <a:schemeClr val="bg1"/>
                </a:solidFill>
                <a:cs typeface="Arial" pitchFamily="34" charset="0"/>
              </a:rPr>
              <a:t>Library module</a:t>
            </a:r>
            <a:endParaRPr lang="en-IN" sz="2800" dirty="0"/>
          </a:p>
        </p:txBody>
      </p:sp>
      <p:sp>
        <p:nvSpPr>
          <p:cNvPr id="35" name="TextBox 34">
            <a:extLst>
              <a:ext uri="{FF2B5EF4-FFF2-40B4-BE49-F238E27FC236}">
                <a16:creationId xmlns:a16="http://schemas.microsoft.com/office/drawing/2014/main" id="{97F160A0-EB54-1884-178F-760E69AD1BE6}"/>
              </a:ext>
            </a:extLst>
          </p:cNvPr>
          <p:cNvSpPr txBox="1"/>
          <p:nvPr/>
        </p:nvSpPr>
        <p:spPr>
          <a:xfrm>
            <a:off x="6258378" y="4745789"/>
            <a:ext cx="5086679" cy="523219"/>
          </a:xfrm>
          <a:prstGeom prst="rect">
            <a:avLst/>
          </a:prstGeom>
          <a:noFill/>
        </p:spPr>
        <p:txBody>
          <a:bodyPr wrap="square" lIns="108000" rIns="108000" rtlCol="0">
            <a:spAutoFit/>
          </a:bodyPr>
          <a:lstStyle/>
          <a:p>
            <a:r>
              <a:rPr lang="en-US" altLang="ko-KR" sz="2800" b="1" dirty="0">
                <a:solidFill>
                  <a:schemeClr val="bg1"/>
                </a:solidFill>
                <a:cs typeface="Arial" pitchFamily="34" charset="0"/>
              </a:rPr>
              <a:t>Student module</a:t>
            </a:r>
            <a:endParaRPr lang="ko-KR" altLang="en-US" sz="2800" b="1" dirty="0">
              <a:solidFill>
                <a:schemeClr val="bg1"/>
              </a:solidFill>
              <a:cs typeface="Arial" pitchFamily="34" charset="0"/>
            </a:endParaRPr>
          </a:p>
        </p:txBody>
      </p:sp>
    </p:spTree>
    <p:extLst>
      <p:ext uri="{BB962C8B-B14F-4D97-AF65-F5344CB8AC3E}">
        <p14:creationId xmlns:p14="http://schemas.microsoft.com/office/powerpoint/2010/main" val="3148822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9831A58-EA36-4EB3-82C9-314EF953980C}"/>
              </a:ext>
            </a:extLst>
          </p:cNvPr>
          <p:cNvSpPr/>
          <p:nvPr/>
        </p:nvSpPr>
        <p:spPr>
          <a:xfrm>
            <a:off x="5696310" y="635623"/>
            <a:ext cx="5883215" cy="13370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3C5E9A2-3B9C-4E3B-B34D-5E7D28693D6F}"/>
              </a:ext>
            </a:extLst>
          </p:cNvPr>
          <p:cNvSpPr/>
          <p:nvPr/>
        </p:nvSpPr>
        <p:spPr>
          <a:xfrm>
            <a:off x="5696310" y="2769942"/>
            <a:ext cx="5883215" cy="13370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368ED0E-3AB0-4507-8866-A3D17A89AD34}"/>
              </a:ext>
            </a:extLst>
          </p:cNvPr>
          <p:cNvSpPr/>
          <p:nvPr/>
        </p:nvSpPr>
        <p:spPr>
          <a:xfrm>
            <a:off x="5696310" y="4904261"/>
            <a:ext cx="5883215" cy="13370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647BDE7-9230-402B-8011-440EE9A48CA6}"/>
              </a:ext>
            </a:extLst>
          </p:cNvPr>
          <p:cNvSpPr txBox="1"/>
          <p:nvPr/>
        </p:nvSpPr>
        <p:spPr>
          <a:xfrm>
            <a:off x="5960394" y="781431"/>
            <a:ext cx="5355047" cy="523220"/>
          </a:xfrm>
          <a:prstGeom prst="rect">
            <a:avLst/>
          </a:prstGeom>
          <a:noFill/>
        </p:spPr>
        <p:txBody>
          <a:bodyPr wrap="square" rtlCol="0">
            <a:spAutoFit/>
          </a:bodyPr>
          <a:lstStyle/>
          <a:p>
            <a:pPr algn="l"/>
            <a:r>
              <a:rPr lang="en-US" altLang="ko-KR" sz="2800" b="1" dirty="0">
                <a:solidFill>
                  <a:schemeClr val="bg1"/>
                </a:solidFill>
                <a:cs typeface="Arial" pitchFamily="34" charset="0"/>
              </a:rPr>
              <a:t>Main page Module</a:t>
            </a:r>
            <a:endParaRPr lang="ko-KR" altLang="en-US" sz="2800" b="1" dirty="0">
              <a:solidFill>
                <a:schemeClr val="bg1"/>
              </a:solidFill>
              <a:cs typeface="Arial" pitchFamily="34" charset="0"/>
            </a:endParaRPr>
          </a:p>
        </p:txBody>
      </p:sp>
      <p:sp>
        <p:nvSpPr>
          <p:cNvPr id="11" name="TextBox 10">
            <a:extLst>
              <a:ext uri="{FF2B5EF4-FFF2-40B4-BE49-F238E27FC236}">
                <a16:creationId xmlns:a16="http://schemas.microsoft.com/office/drawing/2014/main" id="{FF3C2048-C899-4A41-BAA8-A46C19677FCB}"/>
              </a:ext>
            </a:extLst>
          </p:cNvPr>
          <p:cNvSpPr txBox="1"/>
          <p:nvPr/>
        </p:nvSpPr>
        <p:spPr>
          <a:xfrm>
            <a:off x="5960394" y="2915750"/>
            <a:ext cx="5355047"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cs typeface="Arial" pitchFamily="34" charset="0"/>
              </a:rPr>
              <a:t>Login &amp; Registration page Module</a:t>
            </a:r>
            <a:endParaRPr kumimoji="0" lang="ko-KR" altLang="en-US" sz="2800" b="1" i="0" u="none" strike="noStrike" kern="1200" cap="none" spc="0" normalizeH="0" baseline="0" noProof="0" dirty="0">
              <a:ln>
                <a:noFill/>
              </a:ln>
              <a:solidFill>
                <a:prstClr val="white"/>
              </a:solidFill>
              <a:effectLst/>
              <a:uLnTx/>
              <a:uFillTx/>
              <a:latin typeface="Arial"/>
              <a:cs typeface="Arial" pitchFamily="34" charset="0"/>
            </a:endParaRPr>
          </a:p>
        </p:txBody>
      </p:sp>
      <p:sp>
        <p:nvSpPr>
          <p:cNvPr id="15" name="TextBox 14">
            <a:extLst>
              <a:ext uri="{FF2B5EF4-FFF2-40B4-BE49-F238E27FC236}">
                <a16:creationId xmlns:a16="http://schemas.microsoft.com/office/drawing/2014/main" id="{4D6E2102-FD59-49C3-A6AB-1520DB0A4C08}"/>
              </a:ext>
            </a:extLst>
          </p:cNvPr>
          <p:cNvSpPr txBox="1"/>
          <p:nvPr/>
        </p:nvSpPr>
        <p:spPr>
          <a:xfrm>
            <a:off x="5960394" y="5050069"/>
            <a:ext cx="535504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Arial"/>
                <a:cs typeface="Arial" pitchFamily="34" charset="0"/>
              </a:rPr>
              <a:t>Chatbot page Module</a:t>
            </a:r>
            <a:endParaRPr kumimoji="0" lang="ko-KR" altLang="en-US" sz="2800" b="1" i="0" u="none" strike="noStrike" kern="1200" cap="none" spc="0" normalizeH="0" baseline="0" noProof="0" dirty="0">
              <a:ln>
                <a:noFill/>
              </a:ln>
              <a:solidFill>
                <a:prstClr val="white"/>
              </a:solidFill>
              <a:effectLst/>
              <a:uLnTx/>
              <a:uFillTx/>
              <a:latin typeface="Arial"/>
              <a:cs typeface="Arial" pitchFamily="34" charset="0"/>
            </a:endParaRPr>
          </a:p>
        </p:txBody>
      </p:sp>
      <p:sp>
        <p:nvSpPr>
          <p:cNvPr id="21" name="TextBox 20">
            <a:extLst>
              <a:ext uri="{FF2B5EF4-FFF2-40B4-BE49-F238E27FC236}">
                <a16:creationId xmlns:a16="http://schemas.microsoft.com/office/drawing/2014/main" id="{F1052740-2637-463D-9298-A2D41FFDF3AD}"/>
              </a:ext>
            </a:extLst>
          </p:cNvPr>
          <p:cNvSpPr txBox="1"/>
          <p:nvPr/>
        </p:nvSpPr>
        <p:spPr>
          <a:xfrm>
            <a:off x="1" y="324788"/>
            <a:ext cx="4267200" cy="1754326"/>
          </a:xfrm>
          <a:prstGeom prst="rect">
            <a:avLst/>
          </a:prstGeom>
          <a:noFill/>
        </p:spPr>
        <p:txBody>
          <a:bodyPr wrap="square" rtlCol="0" anchor="ctr">
            <a:spAutoFit/>
          </a:bodyPr>
          <a:lstStyle/>
          <a:p>
            <a:r>
              <a:rPr lang="en-US" altLang="ko-KR" sz="5400" dirty="0">
                <a:solidFill>
                  <a:schemeClr val="bg1"/>
                </a:solidFill>
                <a:cs typeface="Arial" pitchFamily="34" charset="0"/>
              </a:rPr>
              <a:t>My</a:t>
            </a:r>
          </a:p>
          <a:p>
            <a:r>
              <a:rPr lang="en-US" altLang="ko-KR" sz="5400" dirty="0">
                <a:solidFill>
                  <a:schemeClr val="bg1"/>
                </a:solidFill>
                <a:cs typeface="Arial" pitchFamily="34" charset="0"/>
              </a:rPr>
              <a:t>Modules</a:t>
            </a:r>
            <a:endParaRPr lang="ko-KR" altLang="en-US" sz="5400" dirty="0">
              <a:solidFill>
                <a:schemeClr val="bg1"/>
              </a:solidFill>
              <a:cs typeface="Arial" pitchFamily="34" charset="0"/>
            </a:endParaRPr>
          </a:p>
        </p:txBody>
      </p:sp>
    </p:spTree>
    <p:extLst>
      <p:ext uri="{BB962C8B-B14F-4D97-AF65-F5344CB8AC3E}">
        <p14:creationId xmlns:p14="http://schemas.microsoft.com/office/powerpoint/2010/main" val="141078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Main page module</a:t>
            </a:r>
          </a:p>
        </p:txBody>
      </p:sp>
      <p:grpSp>
        <p:nvGrpSpPr>
          <p:cNvPr id="71" name="그룹 70">
            <a:extLst>
              <a:ext uri="{FF2B5EF4-FFF2-40B4-BE49-F238E27FC236}">
                <a16:creationId xmlns:a16="http://schemas.microsoft.com/office/drawing/2014/main" id="{67E1A2A2-3862-4E80-B1FA-B62470154B48}"/>
              </a:ext>
            </a:extLst>
          </p:cNvPr>
          <p:cNvGrpSpPr/>
          <p:nvPr/>
        </p:nvGrpSpPr>
        <p:grpSpPr>
          <a:xfrm>
            <a:off x="5074955" y="1856717"/>
            <a:ext cx="2093802" cy="3477515"/>
            <a:chOff x="5063146" y="2486637"/>
            <a:chExt cx="2093802" cy="3477515"/>
          </a:xfrm>
        </p:grpSpPr>
        <p:sp>
          <p:nvSpPr>
            <p:cNvPr id="13" name="Freeform: Shape 12">
              <a:extLst>
                <a:ext uri="{FF2B5EF4-FFF2-40B4-BE49-F238E27FC236}">
                  <a16:creationId xmlns:a16="http://schemas.microsoft.com/office/drawing/2014/main" id="{486C7AC3-AE40-488D-B86C-40E08CBB6E48}"/>
                </a:ext>
              </a:extLst>
            </p:cNvPr>
            <p:cNvSpPr/>
            <p:nvPr/>
          </p:nvSpPr>
          <p:spPr>
            <a:xfrm>
              <a:off x="5570246" y="5095821"/>
              <a:ext cx="1050549" cy="258137"/>
            </a:xfrm>
            <a:custGeom>
              <a:avLst/>
              <a:gdLst>
                <a:gd name="connsiteX0" fmla="*/ 512486 w 977303"/>
                <a:gd name="connsiteY0" fmla="*/ 240135 h 240139"/>
                <a:gd name="connsiteX1" fmla="*/ 64186 w 977303"/>
                <a:gd name="connsiteY1" fmla="*/ 136798 h 240139"/>
                <a:gd name="connsiteX2" fmla="*/ 623 w 977303"/>
                <a:gd name="connsiteY2" fmla="*/ 44118 h 240139"/>
                <a:gd name="connsiteX3" fmla="*/ 52784 w 977303"/>
                <a:gd name="connsiteY3" fmla="*/ 4141 h 240139"/>
                <a:gd name="connsiteX4" fmla="*/ 161380 w 977303"/>
                <a:gd name="connsiteY4" fmla="*/ 54265 h 240139"/>
                <a:gd name="connsiteX5" fmla="*/ 518256 w 977303"/>
                <a:gd name="connsiteY5" fmla="*/ 125599 h 240139"/>
                <a:gd name="connsiteX6" fmla="*/ 876014 w 977303"/>
                <a:gd name="connsiteY6" fmla="*/ 44525 h 240139"/>
                <a:gd name="connsiteX7" fmla="*/ 917518 w 977303"/>
                <a:gd name="connsiteY7" fmla="*/ 26267 h 240139"/>
                <a:gd name="connsiteX8" fmla="*/ 937540 w 977303"/>
                <a:gd name="connsiteY8" fmla="*/ 26811 h 240139"/>
                <a:gd name="connsiteX9" fmla="*/ 948061 w 977303"/>
                <a:gd name="connsiteY9" fmla="*/ 136561 h 240139"/>
                <a:gd name="connsiteX10" fmla="*/ 916296 w 977303"/>
                <a:gd name="connsiteY10" fmla="*/ 154445 h 240139"/>
                <a:gd name="connsiteX11" fmla="*/ 633334 w 977303"/>
                <a:gd name="connsiteY11" fmla="*/ 232397 h 240139"/>
                <a:gd name="connsiteX12" fmla="*/ 512486 w 977303"/>
                <a:gd name="connsiteY12" fmla="*/ 240135 h 240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7303" h="240139">
                  <a:moveTo>
                    <a:pt x="512486" y="240135"/>
                  </a:moveTo>
                  <a:cubicBezTo>
                    <a:pt x="355497" y="238642"/>
                    <a:pt x="206617" y="201006"/>
                    <a:pt x="64186" y="136798"/>
                  </a:cubicBezTo>
                  <a:cubicBezTo>
                    <a:pt x="25533" y="119355"/>
                    <a:pt x="6494" y="84706"/>
                    <a:pt x="623" y="44118"/>
                  </a:cubicBezTo>
                  <a:cubicBezTo>
                    <a:pt x="-4331" y="9910"/>
                    <a:pt x="20917" y="-8857"/>
                    <a:pt x="52784" y="4141"/>
                  </a:cubicBezTo>
                  <a:cubicBezTo>
                    <a:pt x="89706" y="19209"/>
                    <a:pt x="124389" y="39197"/>
                    <a:pt x="161380" y="54265"/>
                  </a:cubicBezTo>
                  <a:cubicBezTo>
                    <a:pt x="275814" y="100860"/>
                    <a:pt x="394014" y="128552"/>
                    <a:pt x="518256" y="125599"/>
                  </a:cubicBezTo>
                  <a:cubicBezTo>
                    <a:pt x="642904" y="122681"/>
                    <a:pt x="761614" y="92919"/>
                    <a:pt x="876014" y="44525"/>
                  </a:cubicBezTo>
                  <a:cubicBezTo>
                    <a:pt x="889927" y="38654"/>
                    <a:pt x="903909" y="32851"/>
                    <a:pt x="917518" y="26267"/>
                  </a:cubicBezTo>
                  <a:cubicBezTo>
                    <a:pt x="924712" y="22772"/>
                    <a:pt x="930380" y="23722"/>
                    <a:pt x="937540" y="26811"/>
                  </a:cubicBezTo>
                  <a:cubicBezTo>
                    <a:pt x="985594" y="47749"/>
                    <a:pt x="991295" y="101505"/>
                    <a:pt x="948061" y="136561"/>
                  </a:cubicBezTo>
                  <a:cubicBezTo>
                    <a:pt x="938558" y="144264"/>
                    <a:pt x="927427" y="149457"/>
                    <a:pt x="916296" y="154445"/>
                  </a:cubicBezTo>
                  <a:cubicBezTo>
                    <a:pt x="825957" y="194898"/>
                    <a:pt x="731478" y="220282"/>
                    <a:pt x="633334" y="232397"/>
                  </a:cubicBezTo>
                  <a:cubicBezTo>
                    <a:pt x="593153" y="237352"/>
                    <a:pt x="552973" y="240271"/>
                    <a:pt x="512486" y="240135"/>
                  </a:cubicBezTo>
                  <a:close/>
                </a:path>
              </a:pathLst>
            </a:custGeom>
            <a:solidFill>
              <a:schemeClr val="accent1"/>
            </a:solidFill>
            <a:ln w="338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ABE07C0-F276-48FC-AA7A-C46768907BCD}"/>
                </a:ext>
              </a:extLst>
            </p:cNvPr>
            <p:cNvSpPr/>
            <p:nvPr/>
          </p:nvSpPr>
          <p:spPr>
            <a:xfrm>
              <a:off x="5738092" y="5571797"/>
              <a:ext cx="700011" cy="392355"/>
            </a:xfrm>
            <a:custGeom>
              <a:avLst/>
              <a:gdLst>
                <a:gd name="connsiteX0" fmla="*/ 313313 w 651205"/>
                <a:gd name="connsiteY0" fmla="*/ 365000 h 364999"/>
                <a:gd name="connsiteX1" fmla="*/ 242420 w 651205"/>
                <a:gd name="connsiteY1" fmla="*/ 307478 h 364999"/>
                <a:gd name="connsiteX2" fmla="*/ 216017 w 651205"/>
                <a:gd name="connsiteY2" fmla="*/ 272014 h 364999"/>
                <a:gd name="connsiteX3" fmla="*/ 13993 w 651205"/>
                <a:gd name="connsiteY3" fmla="*/ 50681 h 364999"/>
                <a:gd name="connsiteX4" fmla="*/ 521 w 651205"/>
                <a:gd name="connsiteY4" fmla="*/ 15557 h 364999"/>
                <a:gd name="connsiteX5" fmla="*/ 16640 w 651205"/>
                <a:gd name="connsiteY5" fmla="*/ 1201 h 364999"/>
                <a:gd name="connsiteX6" fmla="*/ 50170 w 651205"/>
                <a:gd name="connsiteY6" fmla="*/ 15523 h 364999"/>
                <a:gd name="connsiteX7" fmla="*/ 355971 w 651205"/>
                <a:gd name="connsiteY7" fmla="*/ 82479 h 364999"/>
                <a:gd name="connsiteX8" fmla="*/ 565155 w 651205"/>
                <a:gd name="connsiteY8" fmla="*/ 35918 h 364999"/>
                <a:gd name="connsiteX9" fmla="*/ 614499 w 651205"/>
                <a:gd name="connsiteY9" fmla="*/ 16982 h 364999"/>
                <a:gd name="connsiteX10" fmla="*/ 645075 w 651205"/>
                <a:gd name="connsiteY10" fmla="*/ 20783 h 364999"/>
                <a:gd name="connsiteX11" fmla="*/ 648639 w 651205"/>
                <a:gd name="connsiteY11" fmla="*/ 49086 h 364999"/>
                <a:gd name="connsiteX12" fmla="*/ 613005 w 651205"/>
                <a:gd name="connsiteY12" fmla="*/ 112445 h 364999"/>
                <a:gd name="connsiteX13" fmla="*/ 399613 w 651205"/>
                <a:gd name="connsiteY13" fmla="*/ 284299 h 364999"/>
                <a:gd name="connsiteX14" fmla="*/ 385394 w 651205"/>
                <a:gd name="connsiteY14" fmla="*/ 300588 h 364999"/>
                <a:gd name="connsiteX15" fmla="*/ 376197 w 651205"/>
                <a:gd name="connsiteY15" fmla="*/ 327975 h 364999"/>
                <a:gd name="connsiteX16" fmla="*/ 313313 w 651205"/>
                <a:gd name="connsiteY16" fmla="*/ 365000 h 36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1205" h="364999">
                  <a:moveTo>
                    <a:pt x="313313" y="365000"/>
                  </a:moveTo>
                  <a:cubicBezTo>
                    <a:pt x="281073" y="364796"/>
                    <a:pt x="248257" y="338496"/>
                    <a:pt x="242420" y="307478"/>
                  </a:cubicBezTo>
                  <a:cubicBezTo>
                    <a:pt x="239128" y="289966"/>
                    <a:pt x="229558" y="280905"/>
                    <a:pt x="216017" y="272014"/>
                  </a:cubicBezTo>
                  <a:cubicBezTo>
                    <a:pt x="129920" y="215476"/>
                    <a:pt x="65305" y="139119"/>
                    <a:pt x="13993" y="50681"/>
                  </a:cubicBezTo>
                  <a:cubicBezTo>
                    <a:pt x="7681" y="39787"/>
                    <a:pt x="2693" y="28079"/>
                    <a:pt x="521" y="15557"/>
                  </a:cubicBezTo>
                  <a:cubicBezTo>
                    <a:pt x="-1787" y="2118"/>
                    <a:pt x="3575" y="-2430"/>
                    <a:pt x="16640" y="1201"/>
                  </a:cubicBezTo>
                  <a:cubicBezTo>
                    <a:pt x="28450" y="4493"/>
                    <a:pt x="39140" y="10432"/>
                    <a:pt x="50170" y="15523"/>
                  </a:cubicBezTo>
                  <a:cubicBezTo>
                    <a:pt x="147194" y="60319"/>
                    <a:pt x="248290" y="86348"/>
                    <a:pt x="355971" y="82479"/>
                  </a:cubicBezTo>
                  <a:cubicBezTo>
                    <a:pt x="428595" y="79866"/>
                    <a:pt x="497588" y="61167"/>
                    <a:pt x="565155" y="35918"/>
                  </a:cubicBezTo>
                  <a:cubicBezTo>
                    <a:pt x="581648" y="29742"/>
                    <a:pt x="598005" y="23192"/>
                    <a:pt x="614499" y="16982"/>
                  </a:cubicBezTo>
                  <a:cubicBezTo>
                    <a:pt x="625256" y="12944"/>
                    <a:pt x="635980" y="11891"/>
                    <a:pt x="645075" y="20783"/>
                  </a:cubicBezTo>
                  <a:cubicBezTo>
                    <a:pt x="653593" y="29097"/>
                    <a:pt x="651659" y="39244"/>
                    <a:pt x="648639" y="49086"/>
                  </a:cubicBezTo>
                  <a:cubicBezTo>
                    <a:pt x="641410" y="72773"/>
                    <a:pt x="628005" y="93203"/>
                    <a:pt x="613005" y="112445"/>
                  </a:cubicBezTo>
                  <a:cubicBezTo>
                    <a:pt x="555381" y="186460"/>
                    <a:pt x="487848" y="248293"/>
                    <a:pt x="399613" y="284299"/>
                  </a:cubicBezTo>
                  <a:cubicBezTo>
                    <a:pt x="391977" y="287421"/>
                    <a:pt x="387396" y="292546"/>
                    <a:pt x="385394" y="300588"/>
                  </a:cubicBezTo>
                  <a:cubicBezTo>
                    <a:pt x="383086" y="309955"/>
                    <a:pt x="380609" y="319287"/>
                    <a:pt x="376197" y="327975"/>
                  </a:cubicBezTo>
                  <a:cubicBezTo>
                    <a:pt x="362351" y="355430"/>
                    <a:pt x="337645" y="363371"/>
                    <a:pt x="313313" y="365000"/>
                  </a:cubicBezTo>
                  <a:close/>
                </a:path>
              </a:pathLst>
            </a:custGeom>
            <a:solidFill>
              <a:schemeClr val="accent1"/>
            </a:solidFill>
            <a:ln w="338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EA3BCE9F-5EE4-4CB7-8460-CEDC278225F9}"/>
                </a:ext>
              </a:extLst>
            </p:cNvPr>
            <p:cNvSpPr/>
            <p:nvPr/>
          </p:nvSpPr>
          <p:spPr>
            <a:xfrm>
              <a:off x="5601138" y="5316484"/>
              <a:ext cx="979963" cy="259354"/>
            </a:xfrm>
            <a:custGeom>
              <a:avLst/>
              <a:gdLst>
                <a:gd name="connsiteX0" fmla="*/ 480661 w 911638"/>
                <a:gd name="connsiteY0" fmla="*/ 241258 h 241271"/>
                <a:gd name="connsiteX1" fmla="*/ 56489 w 911638"/>
                <a:gd name="connsiteY1" fmla="*/ 137175 h 241271"/>
                <a:gd name="connsiteX2" fmla="*/ 664 w 911638"/>
                <a:gd name="connsiteY2" fmla="*/ 27561 h 241271"/>
                <a:gd name="connsiteX3" fmla="*/ 39046 w 911638"/>
                <a:gd name="connsiteY3" fmla="*/ 1362 h 241271"/>
                <a:gd name="connsiteX4" fmla="*/ 71150 w 911638"/>
                <a:gd name="connsiteY4" fmla="*/ 15615 h 241271"/>
                <a:gd name="connsiteX5" fmla="*/ 372811 w 911638"/>
                <a:gd name="connsiteY5" fmla="*/ 119257 h 241271"/>
                <a:gd name="connsiteX6" fmla="*/ 658691 w 911638"/>
                <a:gd name="connsiteY6" fmla="*/ 100083 h 241271"/>
                <a:gd name="connsiteX7" fmla="*/ 853011 w 911638"/>
                <a:gd name="connsiteY7" fmla="*/ 28036 h 241271"/>
                <a:gd name="connsiteX8" fmla="*/ 875375 w 911638"/>
                <a:gd name="connsiteY8" fmla="*/ 28172 h 241271"/>
                <a:gd name="connsiteX9" fmla="*/ 877174 w 911638"/>
                <a:gd name="connsiteY9" fmla="*/ 140976 h 241271"/>
                <a:gd name="connsiteX10" fmla="*/ 756360 w 911638"/>
                <a:gd name="connsiteY10" fmla="*/ 193612 h 241271"/>
                <a:gd name="connsiteX11" fmla="*/ 557425 w 911638"/>
                <a:gd name="connsiteY11" fmla="*/ 237322 h 241271"/>
                <a:gd name="connsiteX12" fmla="*/ 480661 w 911638"/>
                <a:gd name="connsiteY12" fmla="*/ 241258 h 24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11638" h="241271">
                  <a:moveTo>
                    <a:pt x="480661" y="241258"/>
                  </a:moveTo>
                  <a:cubicBezTo>
                    <a:pt x="331137" y="239799"/>
                    <a:pt x="189995" y="203691"/>
                    <a:pt x="56489" y="137175"/>
                  </a:cubicBezTo>
                  <a:cubicBezTo>
                    <a:pt x="21365" y="119664"/>
                    <a:pt x="-4528" y="66418"/>
                    <a:pt x="664" y="27561"/>
                  </a:cubicBezTo>
                  <a:cubicBezTo>
                    <a:pt x="3514" y="6181"/>
                    <a:pt x="18379" y="-3864"/>
                    <a:pt x="39046" y="1362"/>
                  </a:cubicBezTo>
                  <a:cubicBezTo>
                    <a:pt x="50584" y="4280"/>
                    <a:pt x="60969" y="9812"/>
                    <a:pt x="71150" y="15615"/>
                  </a:cubicBezTo>
                  <a:cubicBezTo>
                    <a:pt x="165154" y="69269"/>
                    <a:pt x="265436" y="104393"/>
                    <a:pt x="372811" y="119257"/>
                  </a:cubicBezTo>
                  <a:cubicBezTo>
                    <a:pt x="469496" y="132662"/>
                    <a:pt x="564382" y="124008"/>
                    <a:pt x="658691" y="100083"/>
                  </a:cubicBezTo>
                  <a:cubicBezTo>
                    <a:pt x="726157" y="82945"/>
                    <a:pt x="790670" y="58545"/>
                    <a:pt x="853011" y="28036"/>
                  </a:cubicBezTo>
                  <a:cubicBezTo>
                    <a:pt x="861258" y="23997"/>
                    <a:pt x="867672" y="24235"/>
                    <a:pt x="875375" y="28172"/>
                  </a:cubicBezTo>
                  <a:cubicBezTo>
                    <a:pt x="922649" y="52300"/>
                    <a:pt x="924176" y="111112"/>
                    <a:pt x="877174" y="140976"/>
                  </a:cubicBezTo>
                  <a:cubicBezTo>
                    <a:pt x="839810" y="164732"/>
                    <a:pt x="798815" y="181225"/>
                    <a:pt x="756360" y="193612"/>
                  </a:cubicBezTo>
                  <a:cubicBezTo>
                    <a:pt x="691066" y="212650"/>
                    <a:pt x="624992" y="228634"/>
                    <a:pt x="557425" y="237322"/>
                  </a:cubicBezTo>
                  <a:cubicBezTo>
                    <a:pt x="532006" y="240546"/>
                    <a:pt x="506350" y="241394"/>
                    <a:pt x="480661" y="241258"/>
                  </a:cubicBezTo>
                  <a:close/>
                </a:path>
              </a:pathLst>
            </a:custGeom>
            <a:solidFill>
              <a:schemeClr val="accent1"/>
            </a:solidFill>
            <a:ln w="338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D444CF7-482F-49B2-ACF6-DCBCFAD6C6A2}"/>
                </a:ext>
              </a:extLst>
            </p:cNvPr>
            <p:cNvSpPr/>
            <p:nvPr/>
          </p:nvSpPr>
          <p:spPr>
            <a:xfrm>
              <a:off x="5063146" y="2486637"/>
              <a:ext cx="2093802" cy="2632684"/>
            </a:xfrm>
            <a:custGeom>
              <a:avLst/>
              <a:gdLst>
                <a:gd name="connsiteX0" fmla="*/ 1946566 w 1947818"/>
                <a:gd name="connsiteY0" fmla="*/ 865173 h 2449128"/>
                <a:gd name="connsiteX1" fmla="*/ 1798976 w 1947818"/>
                <a:gd name="connsiteY1" fmla="*/ 420776 h 2449128"/>
                <a:gd name="connsiteX2" fmla="*/ 1297056 w 1947818"/>
                <a:gd name="connsiteY2" fmla="*/ 45846 h 2449128"/>
                <a:gd name="connsiteX3" fmla="*/ 318262 w 1947818"/>
                <a:gd name="connsiteY3" fmla="*/ 239895 h 2449128"/>
                <a:gd name="connsiteX4" fmla="*/ 14870 w 1947818"/>
                <a:gd name="connsiteY4" fmla="*/ 742290 h 2449128"/>
                <a:gd name="connsiteX5" fmla="*/ 24644 w 1947818"/>
                <a:gd name="connsiteY5" fmla="*/ 1114403 h 2449128"/>
                <a:gd name="connsiteX6" fmla="*/ 364212 w 1947818"/>
                <a:gd name="connsiteY6" fmla="*/ 1833040 h 2449128"/>
                <a:gd name="connsiteX7" fmla="*/ 453770 w 1947818"/>
                <a:gd name="connsiteY7" fmla="*/ 2016093 h 2449128"/>
                <a:gd name="connsiteX8" fmla="*/ 471994 w 1947818"/>
                <a:gd name="connsiteY8" fmla="*/ 2254565 h 2449128"/>
                <a:gd name="connsiteX9" fmla="*/ 481802 w 1947818"/>
                <a:gd name="connsiteY9" fmla="*/ 2284022 h 2449128"/>
                <a:gd name="connsiteX10" fmla="*/ 742705 w 1947818"/>
                <a:gd name="connsiteY10" fmla="*/ 2420005 h 2449128"/>
                <a:gd name="connsiteX11" fmla="*/ 1050305 w 1947818"/>
                <a:gd name="connsiteY11" fmla="*/ 2446814 h 2449128"/>
                <a:gd name="connsiteX12" fmla="*/ 1265835 w 1947818"/>
                <a:gd name="connsiteY12" fmla="*/ 2404564 h 2449128"/>
                <a:gd name="connsiteX13" fmla="*/ 1414952 w 1947818"/>
                <a:gd name="connsiteY13" fmla="*/ 2304451 h 2449128"/>
                <a:gd name="connsiteX14" fmla="*/ 1420178 w 1947818"/>
                <a:gd name="connsiteY14" fmla="*/ 2289112 h 2449128"/>
                <a:gd name="connsiteX15" fmla="*/ 1429103 w 1947818"/>
                <a:gd name="connsiteY15" fmla="*/ 2045957 h 2449128"/>
                <a:gd name="connsiteX16" fmla="*/ 1519645 w 1947818"/>
                <a:gd name="connsiteY16" fmla="*/ 1856490 h 2449128"/>
                <a:gd name="connsiteX17" fmla="*/ 1681047 w 1947818"/>
                <a:gd name="connsiteY17" fmla="*/ 1600610 h 2449128"/>
                <a:gd name="connsiteX18" fmla="*/ 1912731 w 1947818"/>
                <a:gd name="connsiteY18" fmla="*/ 1158215 h 2449128"/>
                <a:gd name="connsiteX19" fmla="*/ 1946566 w 1947818"/>
                <a:gd name="connsiteY19" fmla="*/ 865173 h 2449128"/>
                <a:gd name="connsiteX20" fmla="*/ 1724214 w 1947818"/>
                <a:gd name="connsiteY20" fmla="*/ 1291822 h 2449128"/>
                <a:gd name="connsiteX21" fmla="*/ 1612292 w 1947818"/>
                <a:gd name="connsiteY21" fmla="*/ 1474298 h 2449128"/>
                <a:gd name="connsiteX22" fmla="*/ 1402802 w 1947818"/>
                <a:gd name="connsiteY22" fmla="*/ 1817939 h 2449128"/>
                <a:gd name="connsiteX23" fmla="*/ 1297090 w 1947818"/>
                <a:gd name="connsiteY23" fmla="*/ 2110912 h 2449128"/>
                <a:gd name="connsiteX24" fmla="*/ 1292034 w 1947818"/>
                <a:gd name="connsiteY24" fmla="*/ 2163615 h 2449128"/>
                <a:gd name="connsiteX25" fmla="*/ 1282667 w 1947818"/>
                <a:gd name="connsiteY25" fmla="*/ 2176104 h 2449128"/>
                <a:gd name="connsiteX26" fmla="*/ 1107352 w 1947818"/>
                <a:gd name="connsiteY26" fmla="*/ 2226635 h 2449128"/>
                <a:gd name="connsiteX27" fmla="*/ 1095406 w 1947818"/>
                <a:gd name="connsiteY27" fmla="*/ 2227110 h 2449128"/>
                <a:gd name="connsiteX28" fmla="*/ 1097341 w 1947818"/>
                <a:gd name="connsiteY28" fmla="*/ 2215538 h 2449128"/>
                <a:gd name="connsiteX29" fmla="*/ 1353153 w 1947818"/>
                <a:gd name="connsiteY29" fmla="*/ 1465712 h 2449128"/>
                <a:gd name="connsiteX30" fmla="*/ 1356377 w 1947818"/>
                <a:gd name="connsiteY30" fmla="*/ 1454955 h 2449128"/>
                <a:gd name="connsiteX31" fmla="*/ 1375450 w 1947818"/>
                <a:gd name="connsiteY31" fmla="*/ 1432523 h 2449128"/>
                <a:gd name="connsiteX32" fmla="*/ 1627054 w 1947818"/>
                <a:gd name="connsiteY32" fmla="*/ 1374661 h 2449128"/>
                <a:gd name="connsiteX33" fmla="*/ 1650844 w 1947818"/>
                <a:gd name="connsiteY33" fmla="*/ 1372421 h 2449128"/>
                <a:gd name="connsiteX34" fmla="*/ 1664045 w 1947818"/>
                <a:gd name="connsiteY34" fmla="*/ 1357387 h 2449128"/>
                <a:gd name="connsiteX35" fmla="*/ 1658717 w 1947818"/>
                <a:gd name="connsiteY35" fmla="*/ 1141654 h 2449128"/>
                <a:gd name="connsiteX36" fmla="*/ 1646228 w 1947818"/>
                <a:gd name="connsiteY36" fmla="*/ 609259 h 2449128"/>
                <a:gd name="connsiteX37" fmla="*/ 1625290 w 1947818"/>
                <a:gd name="connsiteY37" fmla="*/ 590831 h 2449128"/>
                <a:gd name="connsiteX38" fmla="*/ 1607710 w 1947818"/>
                <a:gd name="connsiteY38" fmla="*/ 592291 h 2449128"/>
                <a:gd name="connsiteX39" fmla="*/ 1592168 w 1947818"/>
                <a:gd name="connsiteY39" fmla="*/ 609564 h 2449128"/>
                <a:gd name="connsiteX40" fmla="*/ 1609102 w 1947818"/>
                <a:gd name="connsiteY40" fmla="*/ 1319820 h 2449128"/>
                <a:gd name="connsiteX41" fmla="*/ 1591014 w 1947818"/>
                <a:gd name="connsiteY41" fmla="*/ 1339062 h 2449128"/>
                <a:gd name="connsiteX42" fmla="*/ 1399850 w 1947818"/>
                <a:gd name="connsiteY42" fmla="*/ 1370181 h 2449128"/>
                <a:gd name="connsiteX43" fmla="*/ 1184116 w 1947818"/>
                <a:gd name="connsiteY43" fmla="*/ 1466289 h 2449128"/>
                <a:gd name="connsiteX44" fmla="*/ 1134874 w 1947818"/>
                <a:gd name="connsiteY44" fmla="*/ 1524626 h 2449128"/>
                <a:gd name="connsiteX45" fmla="*/ 1305031 w 1947818"/>
                <a:gd name="connsiteY45" fmla="*/ 1460792 h 2449128"/>
                <a:gd name="connsiteX46" fmla="*/ 1293934 w 1947818"/>
                <a:gd name="connsiteY46" fmla="*/ 1493744 h 2449128"/>
                <a:gd name="connsiteX47" fmla="*/ 1044467 w 1947818"/>
                <a:gd name="connsiteY47" fmla="*/ 2225753 h 2449128"/>
                <a:gd name="connsiteX48" fmla="*/ 1028144 w 1947818"/>
                <a:gd name="connsiteY48" fmla="*/ 2238886 h 2449128"/>
                <a:gd name="connsiteX49" fmla="*/ 912387 w 1947818"/>
                <a:gd name="connsiteY49" fmla="*/ 2236985 h 2449128"/>
                <a:gd name="connsiteX50" fmla="*/ 895792 w 1947818"/>
                <a:gd name="connsiteY50" fmla="*/ 2223547 h 2449128"/>
                <a:gd name="connsiteX51" fmla="*/ 685692 w 1947818"/>
                <a:gd name="connsiteY51" fmla="*/ 1652600 h 2449128"/>
                <a:gd name="connsiteX52" fmla="*/ 619176 w 1947818"/>
                <a:gd name="connsiteY52" fmla="*/ 1471719 h 2449128"/>
                <a:gd name="connsiteX53" fmla="*/ 615579 w 1947818"/>
                <a:gd name="connsiteY53" fmla="*/ 1460927 h 2449128"/>
                <a:gd name="connsiteX54" fmla="*/ 833892 w 1947818"/>
                <a:gd name="connsiteY54" fmla="*/ 1531821 h 2449128"/>
                <a:gd name="connsiteX55" fmla="*/ 773417 w 1947818"/>
                <a:gd name="connsiteY55" fmla="*/ 1470565 h 2449128"/>
                <a:gd name="connsiteX56" fmla="*/ 622366 w 1947818"/>
                <a:gd name="connsiteY56" fmla="*/ 1407817 h 2449128"/>
                <a:gd name="connsiteX57" fmla="*/ 440026 w 1947818"/>
                <a:gd name="connsiteY57" fmla="*/ 1372489 h 2449128"/>
                <a:gd name="connsiteX58" fmla="*/ 359529 w 1947818"/>
                <a:gd name="connsiteY58" fmla="*/ 1367534 h 2449128"/>
                <a:gd name="connsiteX59" fmla="*/ 350298 w 1947818"/>
                <a:gd name="connsiteY59" fmla="*/ 1356437 h 2449128"/>
                <a:gd name="connsiteX60" fmla="*/ 344970 w 1947818"/>
                <a:gd name="connsiteY60" fmla="*/ 1123056 h 2449128"/>
                <a:gd name="connsiteX61" fmla="*/ 333635 w 1947818"/>
                <a:gd name="connsiteY61" fmla="*/ 636103 h 2449128"/>
                <a:gd name="connsiteX62" fmla="*/ 319008 w 1947818"/>
                <a:gd name="connsiteY62" fmla="*/ 622494 h 2449128"/>
                <a:gd name="connsiteX63" fmla="*/ 290027 w 1947818"/>
                <a:gd name="connsiteY63" fmla="*/ 622019 h 2449128"/>
                <a:gd name="connsiteX64" fmla="*/ 279710 w 1947818"/>
                <a:gd name="connsiteY64" fmla="*/ 632845 h 2449128"/>
                <a:gd name="connsiteX65" fmla="*/ 282900 w 1947818"/>
                <a:gd name="connsiteY65" fmla="*/ 765299 h 2449128"/>
                <a:gd name="connsiteX66" fmla="*/ 292368 w 1947818"/>
                <a:gd name="connsiteY66" fmla="*/ 1162694 h 2449128"/>
                <a:gd name="connsiteX67" fmla="*/ 297425 w 1947818"/>
                <a:gd name="connsiteY67" fmla="*/ 1391052 h 2449128"/>
                <a:gd name="connsiteX68" fmla="*/ 311509 w 1947818"/>
                <a:gd name="connsiteY68" fmla="*/ 1404491 h 2449128"/>
                <a:gd name="connsiteX69" fmla="*/ 493204 w 1947818"/>
                <a:gd name="connsiteY69" fmla="*/ 1422443 h 2449128"/>
                <a:gd name="connsiteX70" fmla="*/ 498193 w 1947818"/>
                <a:gd name="connsiteY70" fmla="*/ 1423258 h 2449128"/>
                <a:gd name="connsiteX71" fmla="*/ 553407 w 1947818"/>
                <a:gd name="connsiteY71" fmla="*/ 1439344 h 2449128"/>
                <a:gd name="connsiteX72" fmla="*/ 575941 w 1947818"/>
                <a:gd name="connsiteY72" fmla="*/ 1490520 h 2449128"/>
                <a:gd name="connsiteX73" fmla="*/ 840951 w 1947818"/>
                <a:gd name="connsiteY73" fmla="*/ 2209090 h 2449128"/>
                <a:gd name="connsiteX74" fmla="*/ 843123 w 1947818"/>
                <a:gd name="connsiteY74" fmla="*/ 2214995 h 2449128"/>
                <a:gd name="connsiteX75" fmla="*/ 836777 w 1947818"/>
                <a:gd name="connsiteY75" fmla="*/ 2222121 h 2449128"/>
                <a:gd name="connsiteX76" fmla="*/ 773858 w 1947818"/>
                <a:gd name="connsiteY76" fmla="*/ 2204067 h 2449128"/>
                <a:gd name="connsiteX77" fmla="*/ 602785 w 1947818"/>
                <a:gd name="connsiteY77" fmla="*/ 2140403 h 2449128"/>
                <a:gd name="connsiteX78" fmla="*/ 592808 w 1947818"/>
                <a:gd name="connsiteY78" fmla="*/ 2126285 h 2449128"/>
                <a:gd name="connsiteX79" fmla="*/ 548453 w 1947818"/>
                <a:gd name="connsiteY79" fmla="*/ 1946829 h 2449128"/>
                <a:gd name="connsiteX80" fmla="*/ 487265 w 1947818"/>
                <a:gd name="connsiteY80" fmla="*/ 1814307 h 2449128"/>
                <a:gd name="connsiteX81" fmla="*/ 255174 w 1947818"/>
                <a:gd name="connsiteY81" fmla="*/ 1393021 h 2449128"/>
                <a:gd name="connsiteX82" fmla="*/ 118376 w 1947818"/>
                <a:gd name="connsiteY82" fmla="*/ 922967 h 2449128"/>
                <a:gd name="connsiteX83" fmla="*/ 287414 w 1947818"/>
                <a:gd name="connsiteY83" fmla="*/ 446262 h 2449128"/>
                <a:gd name="connsiteX84" fmla="*/ 426146 w 1947818"/>
                <a:gd name="connsiteY84" fmla="*/ 307225 h 2449128"/>
                <a:gd name="connsiteX85" fmla="*/ 594640 w 1947818"/>
                <a:gd name="connsiteY85" fmla="*/ 203922 h 2449128"/>
                <a:gd name="connsiteX86" fmla="*/ 1528639 w 1947818"/>
                <a:gd name="connsiteY86" fmla="*/ 315302 h 2449128"/>
                <a:gd name="connsiteX87" fmla="*/ 1792902 w 1947818"/>
                <a:gd name="connsiteY87" fmla="*/ 1134764 h 2449128"/>
                <a:gd name="connsiteX88" fmla="*/ 1724214 w 1947818"/>
                <a:gd name="connsiteY88" fmla="*/ 1291822 h 244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947818" h="2449128">
                  <a:moveTo>
                    <a:pt x="1946566" y="865173"/>
                  </a:moveTo>
                  <a:cubicBezTo>
                    <a:pt x="1938251" y="707946"/>
                    <a:pt x="1888127" y="553501"/>
                    <a:pt x="1798976" y="420776"/>
                  </a:cubicBezTo>
                  <a:cubicBezTo>
                    <a:pt x="1682133" y="246818"/>
                    <a:pt x="1496704" y="109002"/>
                    <a:pt x="1297056" y="45846"/>
                  </a:cubicBezTo>
                  <a:cubicBezTo>
                    <a:pt x="965260" y="-59085"/>
                    <a:pt x="585885" y="20462"/>
                    <a:pt x="318262" y="239895"/>
                  </a:cubicBezTo>
                  <a:cubicBezTo>
                    <a:pt x="165073" y="365528"/>
                    <a:pt x="53931" y="546884"/>
                    <a:pt x="14870" y="742290"/>
                  </a:cubicBezTo>
                  <a:cubicBezTo>
                    <a:pt x="-9632" y="864936"/>
                    <a:pt x="-2098" y="992808"/>
                    <a:pt x="24644" y="1114403"/>
                  </a:cubicBezTo>
                  <a:cubicBezTo>
                    <a:pt x="82472" y="1377478"/>
                    <a:pt x="225378" y="1606311"/>
                    <a:pt x="364212" y="1833040"/>
                  </a:cubicBezTo>
                  <a:cubicBezTo>
                    <a:pt x="399947" y="1891377"/>
                    <a:pt x="429030" y="1952598"/>
                    <a:pt x="453770" y="2016093"/>
                  </a:cubicBezTo>
                  <a:cubicBezTo>
                    <a:pt x="484041" y="2093672"/>
                    <a:pt x="484652" y="2173728"/>
                    <a:pt x="471994" y="2254565"/>
                  </a:cubicBezTo>
                  <a:cubicBezTo>
                    <a:pt x="470026" y="2267121"/>
                    <a:pt x="472333" y="2275266"/>
                    <a:pt x="481802" y="2284022"/>
                  </a:cubicBezTo>
                  <a:cubicBezTo>
                    <a:pt x="556496" y="2353116"/>
                    <a:pt x="645036" y="2395401"/>
                    <a:pt x="742705" y="2420005"/>
                  </a:cubicBezTo>
                  <a:cubicBezTo>
                    <a:pt x="843768" y="2445457"/>
                    <a:pt x="946425" y="2453670"/>
                    <a:pt x="1050305" y="2446814"/>
                  </a:cubicBezTo>
                  <a:cubicBezTo>
                    <a:pt x="1123913" y="2441962"/>
                    <a:pt x="1196401" y="2430932"/>
                    <a:pt x="1265835" y="2404564"/>
                  </a:cubicBezTo>
                  <a:cubicBezTo>
                    <a:pt x="1323255" y="2382742"/>
                    <a:pt x="1374431" y="2351487"/>
                    <a:pt x="1414952" y="2304451"/>
                  </a:cubicBezTo>
                  <a:cubicBezTo>
                    <a:pt x="1418718" y="2300073"/>
                    <a:pt x="1422316" y="2296442"/>
                    <a:pt x="1420178" y="2289112"/>
                  </a:cubicBezTo>
                  <a:cubicBezTo>
                    <a:pt x="1396253" y="2207121"/>
                    <a:pt x="1404126" y="2126319"/>
                    <a:pt x="1429103" y="2045957"/>
                  </a:cubicBezTo>
                  <a:cubicBezTo>
                    <a:pt x="1450110" y="1978356"/>
                    <a:pt x="1484385" y="1917101"/>
                    <a:pt x="1519645" y="1856490"/>
                  </a:cubicBezTo>
                  <a:cubicBezTo>
                    <a:pt x="1570380" y="1769274"/>
                    <a:pt x="1628547" y="1686706"/>
                    <a:pt x="1681047" y="1600610"/>
                  </a:cubicBezTo>
                  <a:cubicBezTo>
                    <a:pt x="1767653" y="1458552"/>
                    <a:pt x="1865458" y="1319650"/>
                    <a:pt x="1912731" y="1158215"/>
                  </a:cubicBezTo>
                  <a:cubicBezTo>
                    <a:pt x="1940695" y="1062514"/>
                    <a:pt x="1951792" y="963284"/>
                    <a:pt x="1946566" y="865173"/>
                  </a:cubicBezTo>
                  <a:close/>
                  <a:moveTo>
                    <a:pt x="1724214" y="1291822"/>
                  </a:moveTo>
                  <a:cubicBezTo>
                    <a:pt x="1689938" y="1354401"/>
                    <a:pt x="1650335" y="1414401"/>
                    <a:pt x="1612292" y="1474298"/>
                  </a:cubicBezTo>
                  <a:cubicBezTo>
                    <a:pt x="1540381" y="1587544"/>
                    <a:pt x="1472474" y="1703301"/>
                    <a:pt x="1402802" y="1817939"/>
                  </a:cubicBezTo>
                  <a:cubicBezTo>
                    <a:pt x="1347724" y="1908583"/>
                    <a:pt x="1311615" y="2005811"/>
                    <a:pt x="1297090" y="2110912"/>
                  </a:cubicBezTo>
                  <a:cubicBezTo>
                    <a:pt x="1294681" y="2128389"/>
                    <a:pt x="1293255" y="2146002"/>
                    <a:pt x="1292034" y="2163615"/>
                  </a:cubicBezTo>
                  <a:cubicBezTo>
                    <a:pt x="1291559" y="2170402"/>
                    <a:pt x="1289523" y="2173830"/>
                    <a:pt x="1282667" y="2176104"/>
                  </a:cubicBezTo>
                  <a:cubicBezTo>
                    <a:pt x="1224840" y="2195108"/>
                    <a:pt x="1167012" y="2214011"/>
                    <a:pt x="1107352" y="2226635"/>
                  </a:cubicBezTo>
                  <a:cubicBezTo>
                    <a:pt x="1103347" y="2227483"/>
                    <a:pt x="1098460" y="2230266"/>
                    <a:pt x="1095406" y="2227110"/>
                  </a:cubicBezTo>
                  <a:cubicBezTo>
                    <a:pt x="1092080" y="2223682"/>
                    <a:pt x="1096085" y="2219237"/>
                    <a:pt x="1097341" y="2215538"/>
                  </a:cubicBezTo>
                  <a:cubicBezTo>
                    <a:pt x="1182521" y="1965562"/>
                    <a:pt x="1267837" y="1715654"/>
                    <a:pt x="1353153" y="1465712"/>
                  </a:cubicBezTo>
                  <a:cubicBezTo>
                    <a:pt x="1354375" y="1462149"/>
                    <a:pt x="1356852" y="1458314"/>
                    <a:pt x="1356377" y="1454955"/>
                  </a:cubicBezTo>
                  <a:cubicBezTo>
                    <a:pt x="1354205" y="1439785"/>
                    <a:pt x="1365201" y="1437342"/>
                    <a:pt x="1375450" y="1432523"/>
                  </a:cubicBezTo>
                  <a:cubicBezTo>
                    <a:pt x="1455166" y="1394887"/>
                    <a:pt x="1540991" y="1384333"/>
                    <a:pt x="1627054" y="1374661"/>
                  </a:cubicBezTo>
                  <a:cubicBezTo>
                    <a:pt x="1634995" y="1373779"/>
                    <a:pt x="1643004" y="1371980"/>
                    <a:pt x="1650844" y="1372421"/>
                  </a:cubicBezTo>
                  <a:cubicBezTo>
                    <a:pt x="1662687" y="1373100"/>
                    <a:pt x="1664350" y="1367772"/>
                    <a:pt x="1664045" y="1357387"/>
                  </a:cubicBezTo>
                  <a:cubicBezTo>
                    <a:pt x="1661941" y="1285476"/>
                    <a:pt x="1660414" y="1213565"/>
                    <a:pt x="1658717" y="1141654"/>
                  </a:cubicBezTo>
                  <a:cubicBezTo>
                    <a:pt x="1654543" y="964200"/>
                    <a:pt x="1650369" y="786746"/>
                    <a:pt x="1646228" y="609259"/>
                  </a:cubicBezTo>
                  <a:cubicBezTo>
                    <a:pt x="1645753" y="588626"/>
                    <a:pt x="1645787" y="588660"/>
                    <a:pt x="1625290" y="590831"/>
                  </a:cubicBezTo>
                  <a:cubicBezTo>
                    <a:pt x="1619453" y="591442"/>
                    <a:pt x="1613581" y="591951"/>
                    <a:pt x="1607710" y="592291"/>
                  </a:cubicBezTo>
                  <a:cubicBezTo>
                    <a:pt x="1591591" y="593173"/>
                    <a:pt x="1591760" y="593105"/>
                    <a:pt x="1592168" y="609564"/>
                  </a:cubicBezTo>
                  <a:cubicBezTo>
                    <a:pt x="1597869" y="846305"/>
                    <a:pt x="1603502" y="1083045"/>
                    <a:pt x="1609102" y="1319820"/>
                  </a:cubicBezTo>
                  <a:cubicBezTo>
                    <a:pt x="1609509" y="1337501"/>
                    <a:pt x="1609305" y="1337331"/>
                    <a:pt x="1591014" y="1339062"/>
                  </a:cubicBezTo>
                  <a:cubicBezTo>
                    <a:pt x="1526602" y="1345170"/>
                    <a:pt x="1461852" y="1351143"/>
                    <a:pt x="1399850" y="1370181"/>
                  </a:cubicBezTo>
                  <a:cubicBezTo>
                    <a:pt x="1324273" y="1393394"/>
                    <a:pt x="1252328" y="1425905"/>
                    <a:pt x="1184116" y="1466289"/>
                  </a:cubicBezTo>
                  <a:cubicBezTo>
                    <a:pt x="1161141" y="1479864"/>
                    <a:pt x="1149569" y="1503042"/>
                    <a:pt x="1134874" y="1524626"/>
                  </a:cubicBezTo>
                  <a:cubicBezTo>
                    <a:pt x="1190734" y="1503687"/>
                    <a:pt x="1246627" y="1482715"/>
                    <a:pt x="1305031" y="1460792"/>
                  </a:cubicBezTo>
                  <a:cubicBezTo>
                    <a:pt x="1300789" y="1473416"/>
                    <a:pt x="1297430" y="1483597"/>
                    <a:pt x="1293934" y="1493744"/>
                  </a:cubicBezTo>
                  <a:cubicBezTo>
                    <a:pt x="1210722" y="1737713"/>
                    <a:pt x="1127408" y="1981682"/>
                    <a:pt x="1044467" y="2225753"/>
                  </a:cubicBezTo>
                  <a:cubicBezTo>
                    <a:pt x="1041447" y="2234610"/>
                    <a:pt x="1037680" y="2238004"/>
                    <a:pt x="1028144" y="2238886"/>
                  </a:cubicBezTo>
                  <a:cubicBezTo>
                    <a:pt x="989457" y="2242381"/>
                    <a:pt x="950939" y="2241431"/>
                    <a:pt x="912387" y="2236985"/>
                  </a:cubicBezTo>
                  <a:cubicBezTo>
                    <a:pt x="903292" y="2235933"/>
                    <a:pt x="898982" y="2232302"/>
                    <a:pt x="895792" y="2223547"/>
                  </a:cubicBezTo>
                  <a:cubicBezTo>
                    <a:pt x="825985" y="2033163"/>
                    <a:pt x="755770" y="1842882"/>
                    <a:pt x="685692" y="1652600"/>
                  </a:cubicBezTo>
                  <a:cubicBezTo>
                    <a:pt x="663497" y="1592329"/>
                    <a:pt x="641337" y="1532024"/>
                    <a:pt x="619176" y="1471719"/>
                  </a:cubicBezTo>
                  <a:cubicBezTo>
                    <a:pt x="618056" y="1468665"/>
                    <a:pt x="617140" y="1465543"/>
                    <a:pt x="615579" y="1460927"/>
                  </a:cubicBezTo>
                  <a:cubicBezTo>
                    <a:pt x="689255" y="1484853"/>
                    <a:pt x="761573" y="1508337"/>
                    <a:pt x="833892" y="1531821"/>
                  </a:cubicBezTo>
                  <a:cubicBezTo>
                    <a:pt x="816856" y="1507556"/>
                    <a:pt x="800397" y="1484411"/>
                    <a:pt x="773417" y="1470565"/>
                  </a:cubicBezTo>
                  <a:cubicBezTo>
                    <a:pt x="724651" y="1445588"/>
                    <a:pt x="673169" y="1427636"/>
                    <a:pt x="622366" y="1407817"/>
                  </a:cubicBezTo>
                  <a:cubicBezTo>
                    <a:pt x="563656" y="1384910"/>
                    <a:pt x="501994" y="1377987"/>
                    <a:pt x="440026" y="1372489"/>
                  </a:cubicBezTo>
                  <a:cubicBezTo>
                    <a:pt x="413250" y="1370114"/>
                    <a:pt x="386372" y="1368586"/>
                    <a:pt x="359529" y="1367534"/>
                  </a:cubicBezTo>
                  <a:cubicBezTo>
                    <a:pt x="350875" y="1367195"/>
                    <a:pt x="350468" y="1362987"/>
                    <a:pt x="350298" y="1356437"/>
                  </a:cubicBezTo>
                  <a:cubicBezTo>
                    <a:pt x="348601" y="1278655"/>
                    <a:pt x="346802" y="1200839"/>
                    <a:pt x="344970" y="1123056"/>
                  </a:cubicBezTo>
                  <a:cubicBezTo>
                    <a:pt x="341135" y="960738"/>
                    <a:pt x="337097" y="798421"/>
                    <a:pt x="333635" y="636103"/>
                  </a:cubicBezTo>
                  <a:cubicBezTo>
                    <a:pt x="333398" y="624564"/>
                    <a:pt x="329529" y="621714"/>
                    <a:pt x="319008" y="622494"/>
                  </a:cubicBezTo>
                  <a:cubicBezTo>
                    <a:pt x="309404" y="623207"/>
                    <a:pt x="299631" y="622867"/>
                    <a:pt x="290027" y="622019"/>
                  </a:cubicBezTo>
                  <a:cubicBezTo>
                    <a:pt x="281305" y="621272"/>
                    <a:pt x="279473" y="624870"/>
                    <a:pt x="279710" y="632845"/>
                  </a:cubicBezTo>
                  <a:cubicBezTo>
                    <a:pt x="281000" y="676996"/>
                    <a:pt x="281848" y="721147"/>
                    <a:pt x="282900" y="765299"/>
                  </a:cubicBezTo>
                  <a:cubicBezTo>
                    <a:pt x="286056" y="897752"/>
                    <a:pt x="289212" y="1030206"/>
                    <a:pt x="292368" y="1162694"/>
                  </a:cubicBezTo>
                  <a:cubicBezTo>
                    <a:pt x="294167" y="1238814"/>
                    <a:pt x="296135" y="1314933"/>
                    <a:pt x="297425" y="1391052"/>
                  </a:cubicBezTo>
                  <a:cubicBezTo>
                    <a:pt x="297595" y="1402014"/>
                    <a:pt x="301871" y="1404220"/>
                    <a:pt x="311509" y="1404491"/>
                  </a:cubicBezTo>
                  <a:cubicBezTo>
                    <a:pt x="372458" y="1406256"/>
                    <a:pt x="433103" y="1411686"/>
                    <a:pt x="493204" y="1422443"/>
                  </a:cubicBezTo>
                  <a:cubicBezTo>
                    <a:pt x="494867" y="1422749"/>
                    <a:pt x="496530" y="1422885"/>
                    <a:pt x="498193" y="1423258"/>
                  </a:cubicBezTo>
                  <a:cubicBezTo>
                    <a:pt x="517061" y="1427364"/>
                    <a:pt x="538000" y="1428586"/>
                    <a:pt x="553407" y="1439344"/>
                  </a:cubicBezTo>
                  <a:cubicBezTo>
                    <a:pt x="569256" y="1450373"/>
                    <a:pt x="569425" y="1472941"/>
                    <a:pt x="575941" y="1490520"/>
                  </a:cubicBezTo>
                  <a:cubicBezTo>
                    <a:pt x="664583" y="1729907"/>
                    <a:pt x="752716" y="1969532"/>
                    <a:pt x="840951" y="2209090"/>
                  </a:cubicBezTo>
                  <a:cubicBezTo>
                    <a:pt x="841663" y="2211058"/>
                    <a:pt x="842240" y="2213094"/>
                    <a:pt x="843123" y="2214995"/>
                  </a:cubicBezTo>
                  <a:cubicBezTo>
                    <a:pt x="846584" y="2222427"/>
                    <a:pt x="843801" y="2224124"/>
                    <a:pt x="836777" y="2222121"/>
                  </a:cubicBezTo>
                  <a:cubicBezTo>
                    <a:pt x="815804" y="2216149"/>
                    <a:pt x="794628" y="2210685"/>
                    <a:pt x="773858" y="2204067"/>
                  </a:cubicBezTo>
                  <a:cubicBezTo>
                    <a:pt x="715827" y="2185572"/>
                    <a:pt x="659323" y="2162936"/>
                    <a:pt x="602785" y="2140403"/>
                  </a:cubicBezTo>
                  <a:cubicBezTo>
                    <a:pt x="595455" y="2137484"/>
                    <a:pt x="593656" y="2132767"/>
                    <a:pt x="592808" y="2126285"/>
                  </a:cubicBezTo>
                  <a:cubicBezTo>
                    <a:pt x="584968" y="2064758"/>
                    <a:pt x="569391" y="2004962"/>
                    <a:pt x="548453" y="1946829"/>
                  </a:cubicBezTo>
                  <a:cubicBezTo>
                    <a:pt x="531926" y="1901015"/>
                    <a:pt x="511598" y="1856389"/>
                    <a:pt x="487265" y="1814307"/>
                  </a:cubicBezTo>
                  <a:cubicBezTo>
                    <a:pt x="407006" y="1675541"/>
                    <a:pt x="324337" y="1537827"/>
                    <a:pt x="255174" y="1393021"/>
                  </a:cubicBezTo>
                  <a:cubicBezTo>
                    <a:pt x="185129" y="1246347"/>
                    <a:pt x="120141" y="1087830"/>
                    <a:pt x="118376" y="922967"/>
                  </a:cubicBezTo>
                  <a:cubicBezTo>
                    <a:pt x="116476" y="743647"/>
                    <a:pt x="173218" y="584655"/>
                    <a:pt x="287414" y="446262"/>
                  </a:cubicBezTo>
                  <a:cubicBezTo>
                    <a:pt x="329291" y="395527"/>
                    <a:pt x="373952" y="347202"/>
                    <a:pt x="426146" y="307225"/>
                  </a:cubicBezTo>
                  <a:cubicBezTo>
                    <a:pt x="478510" y="267078"/>
                    <a:pt x="536371" y="235110"/>
                    <a:pt x="594640" y="203922"/>
                  </a:cubicBezTo>
                  <a:cubicBezTo>
                    <a:pt x="882557" y="49919"/>
                    <a:pt x="1279579" y="114568"/>
                    <a:pt x="1528639" y="315302"/>
                  </a:cubicBezTo>
                  <a:cubicBezTo>
                    <a:pt x="1765583" y="506296"/>
                    <a:pt x="1884292" y="840332"/>
                    <a:pt x="1792902" y="1134764"/>
                  </a:cubicBezTo>
                  <a:cubicBezTo>
                    <a:pt x="1775798" y="1189708"/>
                    <a:pt x="1751737" y="1241596"/>
                    <a:pt x="1724214" y="1291822"/>
                  </a:cubicBezTo>
                  <a:close/>
                </a:path>
              </a:pathLst>
            </a:custGeom>
            <a:solidFill>
              <a:schemeClr val="accent1"/>
            </a:solidFill>
            <a:ln w="338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661DCDC-E9B6-42C5-AC2C-A85D67A4E682}"/>
                </a:ext>
              </a:extLst>
            </p:cNvPr>
            <p:cNvSpPr/>
            <p:nvPr/>
          </p:nvSpPr>
          <p:spPr>
            <a:xfrm>
              <a:off x="6139161" y="2993392"/>
              <a:ext cx="510709" cy="1050777"/>
            </a:xfrm>
            <a:custGeom>
              <a:avLst/>
              <a:gdLst>
                <a:gd name="connsiteX0" fmla="*/ 16020 w 475101"/>
                <a:gd name="connsiteY0" fmla="*/ 977491 h 977515"/>
                <a:gd name="connsiteX1" fmla="*/ 15952 w 475101"/>
                <a:gd name="connsiteY1" fmla="*/ 896214 h 977515"/>
                <a:gd name="connsiteX2" fmla="*/ 4618 w 475101"/>
                <a:gd name="connsiteY2" fmla="*/ 393004 h 977515"/>
                <a:gd name="connsiteX3" fmla="*/ 70 w 475101"/>
                <a:gd name="connsiteY3" fmla="*/ 210155 h 977515"/>
                <a:gd name="connsiteX4" fmla="*/ 4380 w 475101"/>
                <a:gd name="connsiteY4" fmla="*/ 193865 h 977515"/>
                <a:gd name="connsiteX5" fmla="*/ 148780 w 475101"/>
                <a:gd name="connsiteY5" fmla="*/ 64568 h 977515"/>
                <a:gd name="connsiteX6" fmla="*/ 272037 w 475101"/>
                <a:gd name="connsiteY6" fmla="*/ 20145 h 977515"/>
                <a:gd name="connsiteX7" fmla="*/ 444637 w 475101"/>
                <a:gd name="connsiteY7" fmla="*/ 156 h 977515"/>
                <a:gd name="connsiteX8" fmla="*/ 456956 w 475101"/>
                <a:gd name="connsiteY8" fmla="*/ 11321 h 977515"/>
                <a:gd name="connsiteX9" fmla="*/ 471888 w 475101"/>
                <a:gd name="connsiteY9" fmla="*/ 652007 h 977515"/>
                <a:gd name="connsiteX10" fmla="*/ 475078 w 475101"/>
                <a:gd name="connsiteY10" fmla="*/ 770547 h 977515"/>
                <a:gd name="connsiteX11" fmla="*/ 464117 w 475101"/>
                <a:gd name="connsiteY11" fmla="*/ 782594 h 977515"/>
                <a:gd name="connsiteX12" fmla="*/ 252014 w 475101"/>
                <a:gd name="connsiteY12" fmla="*/ 817515 h 977515"/>
                <a:gd name="connsiteX13" fmla="*/ 141280 w 475101"/>
                <a:gd name="connsiteY13" fmla="*/ 878702 h 977515"/>
                <a:gd name="connsiteX14" fmla="*/ 27423 w 475101"/>
                <a:gd name="connsiteY14" fmla="*/ 972401 h 977515"/>
                <a:gd name="connsiteX15" fmla="*/ 16020 w 475101"/>
                <a:gd name="connsiteY15" fmla="*/ 977491 h 977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5101" h="977515">
                  <a:moveTo>
                    <a:pt x="16020" y="977491"/>
                  </a:moveTo>
                  <a:cubicBezTo>
                    <a:pt x="16020" y="950478"/>
                    <a:pt x="16529" y="923329"/>
                    <a:pt x="15952" y="896214"/>
                  </a:cubicBezTo>
                  <a:cubicBezTo>
                    <a:pt x="12321" y="728466"/>
                    <a:pt x="8486" y="560718"/>
                    <a:pt x="4618" y="393004"/>
                  </a:cubicBezTo>
                  <a:cubicBezTo>
                    <a:pt x="3226" y="332055"/>
                    <a:pt x="1563" y="271105"/>
                    <a:pt x="70" y="210155"/>
                  </a:cubicBezTo>
                  <a:cubicBezTo>
                    <a:pt x="-66" y="204352"/>
                    <a:pt x="-473" y="198888"/>
                    <a:pt x="4380" y="193865"/>
                  </a:cubicBezTo>
                  <a:cubicBezTo>
                    <a:pt x="49312" y="147169"/>
                    <a:pt x="95533" y="102067"/>
                    <a:pt x="148780" y="64568"/>
                  </a:cubicBezTo>
                  <a:cubicBezTo>
                    <a:pt x="186008" y="38335"/>
                    <a:pt x="228496" y="28086"/>
                    <a:pt x="272037" y="20145"/>
                  </a:cubicBezTo>
                  <a:cubicBezTo>
                    <a:pt x="329152" y="9760"/>
                    <a:pt x="386912" y="5179"/>
                    <a:pt x="444637" y="156"/>
                  </a:cubicBezTo>
                  <a:cubicBezTo>
                    <a:pt x="453902" y="-658"/>
                    <a:pt x="456753" y="1514"/>
                    <a:pt x="456956" y="11321"/>
                  </a:cubicBezTo>
                  <a:cubicBezTo>
                    <a:pt x="461708" y="224883"/>
                    <a:pt x="466798" y="438445"/>
                    <a:pt x="471888" y="652007"/>
                  </a:cubicBezTo>
                  <a:cubicBezTo>
                    <a:pt x="472839" y="691509"/>
                    <a:pt x="473687" y="731045"/>
                    <a:pt x="475078" y="770547"/>
                  </a:cubicBezTo>
                  <a:cubicBezTo>
                    <a:pt x="475384" y="779201"/>
                    <a:pt x="472771" y="781780"/>
                    <a:pt x="464117" y="782594"/>
                  </a:cubicBezTo>
                  <a:cubicBezTo>
                    <a:pt x="392647" y="789382"/>
                    <a:pt x="321380" y="797628"/>
                    <a:pt x="252014" y="817515"/>
                  </a:cubicBezTo>
                  <a:cubicBezTo>
                    <a:pt x="210374" y="829461"/>
                    <a:pt x="175589" y="853657"/>
                    <a:pt x="141280" y="878702"/>
                  </a:cubicBezTo>
                  <a:cubicBezTo>
                    <a:pt x="101540" y="907718"/>
                    <a:pt x="64074" y="939550"/>
                    <a:pt x="27423" y="972401"/>
                  </a:cubicBezTo>
                  <a:cubicBezTo>
                    <a:pt x="25115" y="974471"/>
                    <a:pt x="23418" y="977831"/>
                    <a:pt x="16020" y="977491"/>
                  </a:cubicBezTo>
                  <a:close/>
                </a:path>
              </a:pathLst>
            </a:custGeom>
            <a:solidFill>
              <a:schemeClr val="accent1"/>
            </a:solidFill>
            <a:ln w="338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D2488BC-EB0D-4F2B-AF99-2332E2029D45}"/>
                </a:ext>
              </a:extLst>
            </p:cNvPr>
            <p:cNvSpPr/>
            <p:nvPr/>
          </p:nvSpPr>
          <p:spPr>
            <a:xfrm>
              <a:off x="5559263" y="3018546"/>
              <a:ext cx="520252" cy="1029428"/>
            </a:xfrm>
            <a:custGeom>
              <a:avLst/>
              <a:gdLst>
                <a:gd name="connsiteX0" fmla="*/ 483950 w 483979"/>
                <a:gd name="connsiteY0" fmla="*/ 957655 h 957654"/>
                <a:gd name="connsiteX1" fmla="*/ 411427 w 483979"/>
                <a:gd name="connsiteY1" fmla="*/ 901727 h 957654"/>
                <a:gd name="connsiteX2" fmla="*/ 345455 w 483979"/>
                <a:gd name="connsiteY2" fmla="*/ 855336 h 957654"/>
                <a:gd name="connsiteX3" fmla="*/ 174246 w 483979"/>
                <a:gd name="connsiteY3" fmla="*/ 793979 h 957654"/>
                <a:gd name="connsiteX4" fmla="*/ 31102 w 483979"/>
                <a:gd name="connsiteY4" fmla="*/ 782136 h 957654"/>
                <a:gd name="connsiteX5" fmla="*/ 17731 w 483979"/>
                <a:gd name="connsiteY5" fmla="*/ 768323 h 957654"/>
                <a:gd name="connsiteX6" fmla="*/ 10197 w 483979"/>
                <a:gd name="connsiteY6" fmla="*/ 436561 h 957654"/>
                <a:gd name="connsiteX7" fmla="*/ 423 w 483979"/>
                <a:gd name="connsiteY7" fmla="*/ 21552 h 957654"/>
                <a:gd name="connsiteX8" fmla="*/ 21023 w 483979"/>
                <a:gd name="connsiteY8" fmla="*/ 478 h 957654"/>
                <a:gd name="connsiteX9" fmla="*/ 215580 w 483979"/>
                <a:gd name="connsiteY9" fmla="*/ 15919 h 957654"/>
                <a:gd name="connsiteX10" fmla="*/ 334154 w 483979"/>
                <a:gd name="connsiteY10" fmla="*/ 65229 h 957654"/>
                <a:gd name="connsiteX11" fmla="*/ 460398 w 483979"/>
                <a:gd name="connsiteY11" fmla="*/ 171551 h 957654"/>
                <a:gd name="connsiteX12" fmla="*/ 466303 w 483979"/>
                <a:gd name="connsiteY12" fmla="*/ 185974 h 957654"/>
                <a:gd name="connsiteX13" fmla="*/ 476721 w 483979"/>
                <a:gd name="connsiteY13" fmla="*/ 640078 h 957654"/>
                <a:gd name="connsiteX14" fmla="*/ 483950 w 483979"/>
                <a:gd name="connsiteY14" fmla="*/ 944080 h 957654"/>
                <a:gd name="connsiteX15" fmla="*/ 483950 w 483979"/>
                <a:gd name="connsiteY15" fmla="*/ 957655 h 957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3979" h="957654">
                  <a:moveTo>
                    <a:pt x="483950" y="957655"/>
                  </a:moveTo>
                  <a:cubicBezTo>
                    <a:pt x="458531" y="937972"/>
                    <a:pt x="435319" y="919374"/>
                    <a:pt x="411427" y="901727"/>
                  </a:cubicBezTo>
                  <a:cubicBezTo>
                    <a:pt x="389810" y="885743"/>
                    <a:pt x="367378" y="870913"/>
                    <a:pt x="345455" y="855336"/>
                  </a:cubicBezTo>
                  <a:cubicBezTo>
                    <a:pt x="294109" y="818821"/>
                    <a:pt x="236112" y="801411"/>
                    <a:pt x="174246" y="793979"/>
                  </a:cubicBezTo>
                  <a:cubicBezTo>
                    <a:pt x="126667" y="788244"/>
                    <a:pt x="78952" y="784206"/>
                    <a:pt x="31102" y="782136"/>
                  </a:cubicBezTo>
                  <a:cubicBezTo>
                    <a:pt x="20683" y="781694"/>
                    <a:pt x="17934" y="778504"/>
                    <a:pt x="17731" y="768323"/>
                  </a:cubicBezTo>
                  <a:cubicBezTo>
                    <a:pt x="15491" y="657725"/>
                    <a:pt x="12776" y="547160"/>
                    <a:pt x="10197" y="436561"/>
                  </a:cubicBezTo>
                  <a:cubicBezTo>
                    <a:pt x="6939" y="298236"/>
                    <a:pt x="3613" y="159911"/>
                    <a:pt x="423" y="21552"/>
                  </a:cubicBezTo>
                  <a:cubicBezTo>
                    <a:pt x="-154" y="-3628"/>
                    <a:pt x="-3140" y="-65"/>
                    <a:pt x="21023" y="478"/>
                  </a:cubicBezTo>
                  <a:cubicBezTo>
                    <a:pt x="86181" y="1937"/>
                    <a:pt x="151067" y="5840"/>
                    <a:pt x="215580" y="15919"/>
                  </a:cubicBezTo>
                  <a:cubicBezTo>
                    <a:pt x="259358" y="22774"/>
                    <a:pt x="298283" y="39742"/>
                    <a:pt x="334154" y="65229"/>
                  </a:cubicBezTo>
                  <a:cubicBezTo>
                    <a:pt x="379188" y="97197"/>
                    <a:pt x="420421" y="133577"/>
                    <a:pt x="460398" y="171551"/>
                  </a:cubicBezTo>
                  <a:cubicBezTo>
                    <a:pt x="464742" y="175692"/>
                    <a:pt x="466201" y="180137"/>
                    <a:pt x="466303" y="185974"/>
                  </a:cubicBezTo>
                  <a:cubicBezTo>
                    <a:pt x="469662" y="337331"/>
                    <a:pt x="473192" y="488721"/>
                    <a:pt x="476721" y="640078"/>
                  </a:cubicBezTo>
                  <a:cubicBezTo>
                    <a:pt x="479097" y="741412"/>
                    <a:pt x="481540" y="842746"/>
                    <a:pt x="483950" y="944080"/>
                  </a:cubicBezTo>
                  <a:cubicBezTo>
                    <a:pt x="484017" y="947813"/>
                    <a:pt x="483950" y="951580"/>
                    <a:pt x="483950" y="957655"/>
                  </a:cubicBezTo>
                  <a:close/>
                </a:path>
              </a:pathLst>
            </a:custGeom>
            <a:solidFill>
              <a:schemeClr val="accent1"/>
            </a:solidFill>
            <a:ln w="338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9DE8687-4FBB-4331-8D7A-AFBF2CC5F37F}"/>
                </a:ext>
              </a:extLst>
            </p:cNvPr>
            <p:cNvSpPr/>
            <p:nvPr/>
          </p:nvSpPr>
          <p:spPr>
            <a:xfrm>
              <a:off x="5456740" y="3082392"/>
              <a:ext cx="586810" cy="1029092"/>
            </a:xfrm>
            <a:custGeom>
              <a:avLst/>
              <a:gdLst>
                <a:gd name="connsiteX0" fmla="*/ 545897 w 545896"/>
                <a:gd name="connsiteY0" fmla="*/ 957343 h 957342"/>
                <a:gd name="connsiteX1" fmla="*/ 449076 w 545896"/>
                <a:gd name="connsiteY1" fmla="*/ 908983 h 957342"/>
                <a:gd name="connsiteX2" fmla="*/ 116601 w 545896"/>
                <a:gd name="connsiteY2" fmla="*/ 800285 h 957342"/>
                <a:gd name="connsiteX3" fmla="*/ 29927 w 545896"/>
                <a:gd name="connsiteY3" fmla="*/ 784267 h 957342"/>
                <a:gd name="connsiteX4" fmla="*/ 18118 w 545896"/>
                <a:gd name="connsiteY4" fmla="*/ 770557 h 957342"/>
                <a:gd name="connsiteX5" fmla="*/ 12043 w 545896"/>
                <a:gd name="connsiteY5" fmla="*/ 514472 h 957342"/>
                <a:gd name="connsiteX6" fmla="*/ 29 w 545896"/>
                <a:gd name="connsiteY6" fmla="*/ 16150 h 957342"/>
                <a:gd name="connsiteX7" fmla="*/ 15403 w 545896"/>
                <a:gd name="connsiteY7" fmla="*/ 268 h 957342"/>
                <a:gd name="connsiteX8" fmla="*/ 59486 w 545896"/>
                <a:gd name="connsiteY8" fmla="*/ 1897 h 957342"/>
                <a:gd name="connsiteX9" fmla="*/ 71975 w 545896"/>
                <a:gd name="connsiteY9" fmla="*/ 15301 h 957342"/>
                <a:gd name="connsiteX10" fmla="*/ 77880 w 545896"/>
                <a:gd name="connsiteY10" fmla="*/ 291612 h 957342"/>
                <a:gd name="connsiteX11" fmla="*/ 88230 w 545896"/>
                <a:gd name="connsiteY11" fmla="*/ 731903 h 957342"/>
                <a:gd name="connsiteX12" fmla="*/ 109135 w 545896"/>
                <a:gd name="connsiteY12" fmla="*/ 753724 h 957342"/>
                <a:gd name="connsiteX13" fmla="*/ 310310 w 545896"/>
                <a:gd name="connsiteY13" fmla="*/ 777547 h 957342"/>
                <a:gd name="connsiteX14" fmla="*/ 394133 w 545896"/>
                <a:gd name="connsiteY14" fmla="*/ 811416 h 957342"/>
                <a:gd name="connsiteX15" fmla="*/ 512571 w 545896"/>
                <a:gd name="connsiteY15" fmla="*/ 880816 h 957342"/>
                <a:gd name="connsiteX16" fmla="*/ 526417 w 545896"/>
                <a:gd name="connsiteY16" fmla="*/ 899345 h 957342"/>
                <a:gd name="connsiteX17" fmla="*/ 545897 w 545896"/>
                <a:gd name="connsiteY17" fmla="*/ 957343 h 957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5896" h="957342">
                  <a:moveTo>
                    <a:pt x="545897" y="957343"/>
                  </a:moveTo>
                  <a:cubicBezTo>
                    <a:pt x="511926" y="940442"/>
                    <a:pt x="480026" y="925612"/>
                    <a:pt x="449076" y="908983"/>
                  </a:cubicBezTo>
                  <a:cubicBezTo>
                    <a:pt x="344688" y="852852"/>
                    <a:pt x="232630" y="820613"/>
                    <a:pt x="116601" y="800285"/>
                  </a:cubicBezTo>
                  <a:cubicBezTo>
                    <a:pt x="87653" y="795228"/>
                    <a:pt x="58875" y="789256"/>
                    <a:pt x="29927" y="784267"/>
                  </a:cubicBezTo>
                  <a:cubicBezTo>
                    <a:pt x="21443" y="782808"/>
                    <a:pt x="18287" y="779618"/>
                    <a:pt x="18118" y="770557"/>
                  </a:cubicBezTo>
                  <a:cubicBezTo>
                    <a:pt x="16387" y="685172"/>
                    <a:pt x="14045" y="599822"/>
                    <a:pt x="12043" y="514472"/>
                  </a:cubicBezTo>
                  <a:cubicBezTo>
                    <a:pt x="8106" y="348353"/>
                    <a:pt x="4407" y="182269"/>
                    <a:pt x="29" y="16150"/>
                  </a:cubicBezTo>
                  <a:cubicBezTo>
                    <a:pt x="-310" y="3458"/>
                    <a:pt x="2133" y="-1226"/>
                    <a:pt x="15403" y="268"/>
                  </a:cubicBezTo>
                  <a:cubicBezTo>
                    <a:pt x="29995" y="1863"/>
                    <a:pt x="44792" y="2304"/>
                    <a:pt x="59486" y="1897"/>
                  </a:cubicBezTo>
                  <a:cubicBezTo>
                    <a:pt x="69938" y="1591"/>
                    <a:pt x="71805" y="6037"/>
                    <a:pt x="71975" y="15301"/>
                  </a:cubicBezTo>
                  <a:cubicBezTo>
                    <a:pt x="73705" y="107405"/>
                    <a:pt x="75742" y="199508"/>
                    <a:pt x="77880" y="291612"/>
                  </a:cubicBezTo>
                  <a:cubicBezTo>
                    <a:pt x="81273" y="438387"/>
                    <a:pt x="84735" y="585128"/>
                    <a:pt x="88230" y="731903"/>
                  </a:cubicBezTo>
                  <a:cubicBezTo>
                    <a:pt x="88705" y="752401"/>
                    <a:pt x="88841" y="752638"/>
                    <a:pt x="109135" y="753724"/>
                  </a:cubicBezTo>
                  <a:cubicBezTo>
                    <a:pt x="176702" y="757355"/>
                    <a:pt x="244100" y="762310"/>
                    <a:pt x="310310" y="777547"/>
                  </a:cubicBezTo>
                  <a:cubicBezTo>
                    <a:pt x="340106" y="784403"/>
                    <a:pt x="367256" y="797536"/>
                    <a:pt x="394133" y="811416"/>
                  </a:cubicBezTo>
                  <a:cubicBezTo>
                    <a:pt x="434857" y="832423"/>
                    <a:pt x="474529" y="855194"/>
                    <a:pt x="512571" y="880816"/>
                  </a:cubicBezTo>
                  <a:cubicBezTo>
                    <a:pt x="519630" y="885567"/>
                    <a:pt x="523872" y="891268"/>
                    <a:pt x="526417" y="899345"/>
                  </a:cubicBezTo>
                  <a:cubicBezTo>
                    <a:pt x="532221" y="918010"/>
                    <a:pt x="538804" y="936472"/>
                    <a:pt x="545897" y="957343"/>
                  </a:cubicBezTo>
                  <a:close/>
                </a:path>
              </a:pathLst>
            </a:custGeom>
            <a:solidFill>
              <a:schemeClr val="accent1"/>
            </a:solidFill>
            <a:ln w="338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B9D08A2-4349-410D-B1AB-4F88B0EE84CC}"/>
                </a:ext>
              </a:extLst>
            </p:cNvPr>
            <p:cNvSpPr/>
            <p:nvPr/>
          </p:nvSpPr>
          <p:spPr>
            <a:xfrm>
              <a:off x="6198079" y="3052731"/>
              <a:ext cx="557137" cy="1055288"/>
            </a:xfrm>
            <a:custGeom>
              <a:avLst/>
              <a:gdLst>
                <a:gd name="connsiteX0" fmla="*/ 0 w 518292"/>
                <a:gd name="connsiteY0" fmla="*/ 981712 h 981711"/>
                <a:gd name="connsiteX1" fmla="*/ 18597 w 518292"/>
                <a:gd name="connsiteY1" fmla="*/ 916893 h 981711"/>
                <a:gd name="connsiteX2" fmla="*/ 27794 w 518292"/>
                <a:gd name="connsiteY2" fmla="*/ 905355 h 981711"/>
                <a:gd name="connsiteX3" fmla="*/ 192623 w 518292"/>
                <a:gd name="connsiteY3" fmla="*/ 803613 h 981711"/>
                <a:gd name="connsiteX4" fmla="*/ 321480 w 518292"/>
                <a:gd name="connsiteY4" fmla="*/ 770593 h 981711"/>
                <a:gd name="connsiteX5" fmla="*/ 434013 w 518292"/>
                <a:gd name="connsiteY5" fmla="*/ 757188 h 981711"/>
                <a:gd name="connsiteX6" fmla="*/ 447079 w 518292"/>
                <a:gd name="connsiteY6" fmla="*/ 741883 h 981711"/>
                <a:gd name="connsiteX7" fmla="*/ 429364 w 518292"/>
                <a:gd name="connsiteY7" fmla="*/ 21786 h 981711"/>
                <a:gd name="connsiteX8" fmla="*/ 444839 w 518292"/>
                <a:gd name="connsiteY8" fmla="*/ 3630 h 981711"/>
                <a:gd name="connsiteX9" fmla="*/ 487497 w 518292"/>
                <a:gd name="connsiteY9" fmla="*/ 236 h 981711"/>
                <a:gd name="connsiteX10" fmla="*/ 500562 w 518292"/>
                <a:gd name="connsiteY10" fmla="*/ 12148 h 981711"/>
                <a:gd name="connsiteX11" fmla="*/ 504431 w 518292"/>
                <a:gd name="connsiteY11" fmla="*/ 169783 h 981711"/>
                <a:gd name="connsiteX12" fmla="*/ 518277 w 518292"/>
                <a:gd name="connsiteY12" fmla="*/ 767607 h 981711"/>
                <a:gd name="connsiteX13" fmla="*/ 504804 w 518292"/>
                <a:gd name="connsiteY13" fmla="*/ 784880 h 981711"/>
                <a:gd name="connsiteX14" fmla="*/ 249738 w 518292"/>
                <a:gd name="connsiteY14" fmla="*/ 853500 h 981711"/>
                <a:gd name="connsiteX15" fmla="*/ 78258 w 518292"/>
                <a:gd name="connsiteY15" fmla="*/ 938001 h 981711"/>
                <a:gd name="connsiteX16" fmla="*/ 0 w 518292"/>
                <a:gd name="connsiteY16" fmla="*/ 981712 h 98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292" h="981711">
                  <a:moveTo>
                    <a:pt x="0" y="981712"/>
                  </a:moveTo>
                  <a:cubicBezTo>
                    <a:pt x="6855" y="957922"/>
                    <a:pt x="12862" y="937459"/>
                    <a:pt x="18597" y="916893"/>
                  </a:cubicBezTo>
                  <a:cubicBezTo>
                    <a:pt x="20090" y="911565"/>
                    <a:pt x="23722" y="908409"/>
                    <a:pt x="27794" y="905355"/>
                  </a:cubicBezTo>
                  <a:cubicBezTo>
                    <a:pt x="79717" y="866531"/>
                    <a:pt x="134015" y="831373"/>
                    <a:pt x="192623" y="803613"/>
                  </a:cubicBezTo>
                  <a:cubicBezTo>
                    <a:pt x="233177" y="784405"/>
                    <a:pt x="277566" y="777788"/>
                    <a:pt x="321480" y="770593"/>
                  </a:cubicBezTo>
                  <a:cubicBezTo>
                    <a:pt x="358776" y="764485"/>
                    <a:pt x="396242" y="759428"/>
                    <a:pt x="434013" y="757188"/>
                  </a:cubicBezTo>
                  <a:cubicBezTo>
                    <a:pt x="445212" y="756543"/>
                    <a:pt x="447350" y="752471"/>
                    <a:pt x="447079" y="741883"/>
                  </a:cubicBezTo>
                  <a:cubicBezTo>
                    <a:pt x="441004" y="501851"/>
                    <a:pt x="435438" y="261818"/>
                    <a:pt x="429364" y="21786"/>
                  </a:cubicBezTo>
                  <a:cubicBezTo>
                    <a:pt x="429058" y="9603"/>
                    <a:pt x="431027" y="3494"/>
                    <a:pt x="444839" y="3630"/>
                  </a:cubicBezTo>
                  <a:cubicBezTo>
                    <a:pt x="459058" y="3800"/>
                    <a:pt x="473345" y="1899"/>
                    <a:pt x="487497" y="236"/>
                  </a:cubicBezTo>
                  <a:cubicBezTo>
                    <a:pt x="497101" y="-884"/>
                    <a:pt x="500393" y="1797"/>
                    <a:pt x="500562" y="12148"/>
                  </a:cubicBezTo>
                  <a:cubicBezTo>
                    <a:pt x="501377" y="64716"/>
                    <a:pt x="503209" y="117249"/>
                    <a:pt x="504431" y="169783"/>
                  </a:cubicBezTo>
                  <a:cubicBezTo>
                    <a:pt x="509013" y="369057"/>
                    <a:pt x="513390" y="568332"/>
                    <a:pt x="518277" y="767607"/>
                  </a:cubicBezTo>
                  <a:cubicBezTo>
                    <a:pt x="518549" y="778670"/>
                    <a:pt x="515257" y="782505"/>
                    <a:pt x="504804" y="784880"/>
                  </a:cubicBezTo>
                  <a:cubicBezTo>
                    <a:pt x="418911" y="804496"/>
                    <a:pt x="332984" y="824247"/>
                    <a:pt x="249738" y="853500"/>
                  </a:cubicBezTo>
                  <a:cubicBezTo>
                    <a:pt x="189298" y="874744"/>
                    <a:pt x="134388" y="907730"/>
                    <a:pt x="78258" y="938001"/>
                  </a:cubicBezTo>
                  <a:cubicBezTo>
                    <a:pt x="52805" y="951780"/>
                    <a:pt x="27760" y="966203"/>
                    <a:pt x="0" y="981712"/>
                  </a:cubicBezTo>
                  <a:close/>
                </a:path>
              </a:pathLst>
            </a:custGeom>
            <a:solidFill>
              <a:schemeClr val="accent1"/>
            </a:solidFill>
            <a:ln w="3385" cap="flat">
              <a:noFill/>
              <a:prstDash val="solid"/>
              <a:miter/>
            </a:ln>
          </p:spPr>
          <p:txBody>
            <a:bodyPr rtlCol="0" anchor="ctr"/>
            <a:lstStyle/>
            <a:p>
              <a:endParaRPr lang="en-US"/>
            </a:p>
          </p:txBody>
        </p:sp>
      </p:grpSp>
      <p:grpSp>
        <p:nvGrpSpPr>
          <p:cNvPr id="21" name="Group 20">
            <a:extLst>
              <a:ext uri="{FF2B5EF4-FFF2-40B4-BE49-F238E27FC236}">
                <a16:creationId xmlns:a16="http://schemas.microsoft.com/office/drawing/2014/main" id="{D0B5292D-EDBE-4D5A-903A-70B0D0CF9940}"/>
              </a:ext>
            </a:extLst>
          </p:cNvPr>
          <p:cNvGrpSpPr/>
          <p:nvPr/>
        </p:nvGrpSpPr>
        <p:grpSpPr>
          <a:xfrm>
            <a:off x="7517921" y="1772817"/>
            <a:ext cx="3890657" cy="1384995"/>
            <a:chOff x="7517921" y="4901998"/>
            <a:chExt cx="3890657" cy="1384995"/>
          </a:xfrm>
        </p:grpSpPr>
        <p:sp>
          <p:nvSpPr>
            <p:cNvPr id="22" name="TextBox 21">
              <a:extLst>
                <a:ext uri="{FF2B5EF4-FFF2-40B4-BE49-F238E27FC236}">
                  <a16:creationId xmlns:a16="http://schemas.microsoft.com/office/drawing/2014/main" id="{E730FFF3-8046-4C7A-8F64-B017549EE060}"/>
                </a:ext>
              </a:extLst>
            </p:cNvPr>
            <p:cNvSpPr txBox="1"/>
            <p:nvPr/>
          </p:nvSpPr>
          <p:spPr>
            <a:xfrm>
              <a:off x="10435287" y="4901998"/>
              <a:ext cx="879256" cy="369332"/>
            </a:xfrm>
            <a:prstGeom prst="rect">
              <a:avLst/>
            </a:prstGeom>
            <a:solidFill>
              <a:schemeClr val="accent2"/>
            </a:solidFill>
          </p:spPr>
          <p:txBody>
            <a:bodyPr wrap="square" rtlCol="0">
              <a:spAutoFit/>
            </a:bodyPr>
            <a:lstStyle/>
            <a:p>
              <a:pPr algn="r"/>
              <a:r>
                <a:rPr lang="en-US" altLang="ko-KR" b="1" dirty="0">
                  <a:solidFill>
                    <a:schemeClr val="bg1"/>
                  </a:solidFill>
                  <a:cs typeface="Arial" pitchFamily="34" charset="0"/>
                </a:rPr>
                <a:t>CSS</a:t>
              </a:r>
              <a:endParaRPr lang="ko-KR" altLang="en-US" b="1" dirty="0">
                <a:solidFill>
                  <a:schemeClr val="bg1"/>
                </a:solidFill>
                <a:cs typeface="Arial" pitchFamily="34" charset="0"/>
              </a:endParaRPr>
            </a:p>
          </p:txBody>
        </p:sp>
        <p:sp>
          <p:nvSpPr>
            <p:cNvPr id="23" name="TextBox 22">
              <a:extLst>
                <a:ext uri="{FF2B5EF4-FFF2-40B4-BE49-F238E27FC236}">
                  <a16:creationId xmlns:a16="http://schemas.microsoft.com/office/drawing/2014/main" id="{1075CB3E-2A61-43AD-91DE-BC90601242D2}"/>
                </a:ext>
              </a:extLst>
            </p:cNvPr>
            <p:cNvSpPr txBox="1"/>
            <p:nvPr/>
          </p:nvSpPr>
          <p:spPr>
            <a:xfrm>
              <a:off x="7517921" y="5271330"/>
              <a:ext cx="3890657" cy="1015663"/>
            </a:xfrm>
            <a:prstGeom prst="rect">
              <a:avLst/>
            </a:prstGeom>
            <a:noFill/>
          </p:spPr>
          <p:txBody>
            <a:bodyPr wrap="square" rtlCol="0">
              <a:spAutoFit/>
            </a:bodyPr>
            <a:lstStyle/>
            <a:p>
              <a:pPr algn="just"/>
              <a:r>
                <a:rPr lang="en-IN" altLang="ko-KR" sz="1200" dirty="0">
                  <a:solidFill>
                    <a:schemeClr val="tx1">
                      <a:lumMod val="65000"/>
                      <a:lumOff val="35000"/>
                    </a:schemeClr>
                  </a:solidFill>
                  <a:cs typeface="Arial" pitchFamily="34" charset="0"/>
                </a:rPr>
                <a:t>The CSS is used in the style tags within the .html files in CSS We used animation delays Font colours, moving objects, layer, and specific timing delays to pre plan the events of every moving objects on the main page </a:t>
              </a:r>
              <a:endParaRPr lang="ko-KR" altLang="en-US" sz="1200" dirty="0">
                <a:solidFill>
                  <a:schemeClr val="tx1">
                    <a:lumMod val="65000"/>
                    <a:lumOff val="35000"/>
                  </a:schemeClr>
                </a:solidFill>
                <a:cs typeface="Arial" pitchFamily="34" charset="0"/>
              </a:endParaRPr>
            </a:p>
          </p:txBody>
        </p:sp>
      </p:grpSp>
      <p:grpSp>
        <p:nvGrpSpPr>
          <p:cNvPr id="24" name="Group 23">
            <a:extLst>
              <a:ext uri="{FF2B5EF4-FFF2-40B4-BE49-F238E27FC236}">
                <a16:creationId xmlns:a16="http://schemas.microsoft.com/office/drawing/2014/main" id="{7CF9FD86-648B-4A87-9E26-E73C4F3A6DEB}"/>
              </a:ext>
            </a:extLst>
          </p:cNvPr>
          <p:cNvGrpSpPr/>
          <p:nvPr/>
        </p:nvGrpSpPr>
        <p:grpSpPr>
          <a:xfrm>
            <a:off x="753909" y="1772817"/>
            <a:ext cx="3890657" cy="1021759"/>
            <a:chOff x="753909" y="1772817"/>
            <a:chExt cx="3890657" cy="1021759"/>
          </a:xfrm>
        </p:grpSpPr>
        <p:sp>
          <p:nvSpPr>
            <p:cNvPr id="25" name="TextBox 24">
              <a:extLst>
                <a:ext uri="{FF2B5EF4-FFF2-40B4-BE49-F238E27FC236}">
                  <a16:creationId xmlns:a16="http://schemas.microsoft.com/office/drawing/2014/main" id="{5CF37470-9C4B-4FE9-AA56-AF522A194014}"/>
                </a:ext>
              </a:extLst>
            </p:cNvPr>
            <p:cNvSpPr txBox="1"/>
            <p:nvPr/>
          </p:nvSpPr>
          <p:spPr>
            <a:xfrm>
              <a:off x="847945" y="1772817"/>
              <a:ext cx="879255" cy="369332"/>
            </a:xfrm>
            <a:prstGeom prst="rect">
              <a:avLst/>
            </a:prstGeom>
            <a:solidFill>
              <a:schemeClr val="accent1"/>
            </a:solidFill>
          </p:spPr>
          <p:txBody>
            <a:bodyPr wrap="square" rtlCol="0">
              <a:spAutoFit/>
            </a:bodyPr>
            <a:lstStyle/>
            <a:p>
              <a:r>
                <a:rPr lang="en-US" altLang="ko-KR" b="1" dirty="0">
                  <a:solidFill>
                    <a:schemeClr val="bg1"/>
                  </a:solidFill>
                  <a:cs typeface="Arial" pitchFamily="34" charset="0"/>
                </a:rPr>
                <a:t>Html</a:t>
              </a:r>
              <a:endParaRPr lang="ko-KR" altLang="en-US" b="1" dirty="0">
                <a:solidFill>
                  <a:schemeClr val="bg1"/>
                </a:solidFill>
                <a:cs typeface="Arial" pitchFamily="34" charset="0"/>
              </a:endParaRPr>
            </a:p>
          </p:txBody>
        </p:sp>
        <p:sp>
          <p:nvSpPr>
            <p:cNvPr id="26" name="TextBox 25">
              <a:extLst>
                <a:ext uri="{FF2B5EF4-FFF2-40B4-BE49-F238E27FC236}">
                  <a16:creationId xmlns:a16="http://schemas.microsoft.com/office/drawing/2014/main" id="{0A20D448-86E9-4B27-BFEA-401C59B33C9C}"/>
                </a:ext>
              </a:extLst>
            </p:cNvPr>
            <p:cNvSpPr txBox="1"/>
            <p:nvPr/>
          </p:nvSpPr>
          <p:spPr>
            <a:xfrm>
              <a:off x="753909" y="2148245"/>
              <a:ext cx="3890657" cy="646331"/>
            </a:xfrm>
            <a:prstGeom prst="rect">
              <a:avLst/>
            </a:prstGeom>
            <a:noFill/>
          </p:spPr>
          <p:txBody>
            <a:bodyPr wrap="square" rtlCol="0">
              <a:spAutoFit/>
            </a:bodyPr>
            <a:lstStyle/>
            <a:p>
              <a:pPr algn="just"/>
              <a:r>
                <a:rPr lang="en-IN" altLang="ko-KR" sz="1200" dirty="0">
                  <a:solidFill>
                    <a:schemeClr val="tx1">
                      <a:lumMod val="65000"/>
                      <a:lumOff val="35000"/>
                    </a:schemeClr>
                  </a:solidFill>
                  <a:cs typeface="Arial" pitchFamily="34" charset="0"/>
                </a:rPr>
                <a:t>I used HTML to create a Structure od main page the main page contains logo, heading, icon references and hyperlinks to other pages.</a:t>
              </a:r>
              <a:endParaRPr lang="ko-KR" altLang="en-US" sz="1200" dirty="0">
                <a:solidFill>
                  <a:schemeClr val="tx1">
                    <a:lumMod val="65000"/>
                    <a:lumOff val="35000"/>
                  </a:schemeClr>
                </a:solidFill>
                <a:cs typeface="Arial" pitchFamily="34" charset="0"/>
              </a:endParaRPr>
            </a:p>
          </p:txBody>
        </p:sp>
      </p:grpSp>
      <p:grpSp>
        <p:nvGrpSpPr>
          <p:cNvPr id="27" name="Group 26">
            <a:extLst>
              <a:ext uri="{FF2B5EF4-FFF2-40B4-BE49-F238E27FC236}">
                <a16:creationId xmlns:a16="http://schemas.microsoft.com/office/drawing/2014/main" id="{BDF057E9-5F5B-4B94-B6E0-0B495B6B4DFE}"/>
              </a:ext>
            </a:extLst>
          </p:cNvPr>
          <p:cNvGrpSpPr/>
          <p:nvPr/>
        </p:nvGrpSpPr>
        <p:grpSpPr>
          <a:xfrm>
            <a:off x="1206158" y="4767626"/>
            <a:ext cx="3890657" cy="1200329"/>
            <a:chOff x="7517921" y="4901998"/>
            <a:chExt cx="3890657" cy="1200329"/>
          </a:xfrm>
        </p:grpSpPr>
        <p:sp>
          <p:nvSpPr>
            <p:cNvPr id="28" name="TextBox 27">
              <a:extLst>
                <a:ext uri="{FF2B5EF4-FFF2-40B4-BE49-F238E27FC236}">
                  <a16:creationId xmlns:a16="http://schemas.microsoft.com/office/drawing/2014/main" id="{0797550E-8DC0-49BD-8098-98D87EB5EF4A}"/>
                </a:ext>
              </a:extLst>
            </p:cNvPr>
            <p:cNvSpPr txBox="1"/>
            <p:nvPr/>
          </p:nvSpPr>
          <p:spPr>
            <a:xfrm>
              <a:off x="9463250" y="4901998"/>
              <a:ext cx="1851293" cy="369332"/>
            </a:xfrm>
            <a:prstGeom prst="rect">
              <a:avLst/>
            </a:prstGeom>
            <a:solidFill>
              <a:schemeClr val="accent3"/>
            </a:solidFill>
          </p:spPr>
          <p:txBody>
            <a:bodyPr wrap="square" rtlCol="0">
              <a:spAutoFit/>
            </a:bodyPr>
            <a:lstStyle/>
            <a:p>
              <a:pPr algn="r"/>
              <a:r>
                <a:rPr lang="en-US" altLang="ko-KR" b="1" dirty="0">
                  <a:solidFill>
                    <a:schemeClr val="bg1"/>
                  </a:solidFill>
                  <a:cs typeface="Arial" pitchFamily="34" charset="0"/>
                </a:rPr>
                <a:t>Hyperlink tags</a:t>
              </a:r>
              <a:endParaRPr lang="ko-KR" altLang="en-US" b="1" dirty="0">
                <a:solidFill>
                  <a:schemeClr val="bg1"/>
                </a:solidFill>
                <a:cs typeface="Arial" pitchFamily="34" charset="0"/>
              </a:endParaRPr>
            </a:p>
          </p:txBody>
        </p:sp>
        <p:sp>
          <p:nvSpPr>
            <p:cNvPr id="29" name="TextBox 28">
              <a:extLst>
                <a:ext uri="{FF2B5EF4-FFF2-40B4-BE49-F238E27FC236}">
                  <a16:creationId xmlns:a16="http://schemas.microsoft.com/office/drawing/2014/main" id="{F6114B4F-AB16-427F-95D1-32817034A7D1}"/>
                </a:ext>
              </a:extLst>
            </p:cNvPr>
            <p:cNvSpPr txBox="1"/>
            <p:nvPr/>
          </p:nvSpPr>
          <p:spPr>
            <a:xfrm>
              <a:off x="7517921" y="5271330"/>
              <a:ext cx="3890657" cy="830997"/>
            </a:xfrm>
            <a:prstGeom prst="rect">
              <a:avLst/>
            </a:prstGeom>
            <a:noFill/>
          </p:spPr>
          <p:txBody>
            <a:bodyPr wrap="square" rtlCol="0">
              <a:spAutoFit/>
            </a:bodyPr>
            <a:lstStyle/>
            <a:p>
              <a:pPr algn="just"/>
              <a:r>
                <a:rPr lang="en-US" altLang="ko-KR" sz="1200" dirty="0">
                  <a:solidFill>
                    <a:schemeClr val="tx1">
                      <a:lumMod val="65000"/>
                      <a:lumOff val="35000"/>
                    </a:schemeClr>
                  </a:solidFill>
                  <a:cs typeface="Arial" pitchFamily="34" charset="0"/>
                </a:rPr>
                <a:t>The hyperlink tags from the  html page  opens other pages like about us page, contact us page, our services, my team and their work and login &amp; registration page.</a:t>
              </a:r>
              <a:endParaRPr lang="ko-KR" altLang="en-US" sz="1200" dirty="0">
                <a:solidFill>
                  <a:schemeClr val="tx1">
                    <a:lumMod val="65000"/>
                    <a:lumOff val="35000"/>
                  </a:schemeClr>
                </a:solidFill>
                <a:cs typeface="Arial" pitchFamily="34" charset="0"/>
              </a:endParaRPr>
            </a:p>
          </p:txBody>
        </p:sp>
      </p:grpSp>
      <p:grpSp>
        <p:nvGrpSpPr>
          <p:cNvPr id="30" name="Group 29">
            <a:extLst>
              <a:ext uri="{FF2B5EF4-FFF2-40B4-BE49-F238E27FC236}">
                <a16:creationId xmlns:a16="http://schemas.microsoft.com/office/drawing/2014/main" id="{5F7A4B24-49D2-4DA3-BE67-63CD8384A3EF}"/>
              </a:ext>
            </a:extLst>
          </p:cNvPr>
          <p:cNvGrpSpPr/>
          <p:nvPr/>
        </p:nvGrpSpPr>
        <p:grpSpPr>
          <a:xfrm>
            <a:off x="7188598" y="4761530"/>
            <a:ext cx="3890657" cy="1021759"/>
            <a:chOff x="753909" y="1772817"/>
            <a:chExt cx="3890657" cy="1021759"/>
          </a:xfrm>
        </p:grpSpPr>
        <p:sp>
          <p:nvSpPr>
            <p:cNvPr id="31" name="TextBox 30">
              <a:extLst>
                <a:ext uri="{FF2B5EF4-FFF2-40B4-BE49-F238E27FC236}">
                  <a16:creationId xmlns:a16="http://schemas.microsoft.com/office/drawing/2014/main" id="{BC1548DF-DB31-4E05-B8C5-56A7D352E372}"/>
                </a:ext>
              </a:extLst>
            </p:cNvPr>
            <p:cNvSpPr txBox="1"/>
            <p:nvPr/>
          </p:nvSpPr>
          <p:spPr>
            <a:xfrm>
              <a:off x="847946" y="1772817"/>
              <a:ext cx="1089206" cy="375428"/>
            </a:xfrm>
            <a:prstGeom prst="rect">
              <a:avLst/>
            </a:prstGeom>
            <a:solidFill>
              <a:schemeClr val="accent4"/>
            </a:solidFill>
          </p:spPr>
          <p:txBody>
            <a:bodyPr wrap="square" rtlCol="0">
              <a:spAutoFit/>
            </a:bodyPr>
            <a:lstStyle/>
            <a:p>
              <a:r>
                <a:rPr lang="en-US" altLang="ko-KR" b="1" dirty="0">
                  <a:solidFill>
                    <a:schemeClr val="bg1"/>
                  </a:solidFill>
                  <a:cs typeface="Arial" pitchFamily="34" charset="0"/>
                </a:rPr>
                <a:t>chatbot</a:t>
              </a:r>
              <a:endParaRPr lang="ko-KR" altLang="en-US" b="1" dirty="0">
                <a:solidFill>
                  <a:schemeClr val="bg1"/>
                </a:solidFill>
                <a:cs typeface="Arial" pitchFamily="34" charset="0"/>
              </a:endParaRPr>
            </a:p>
          </p:txBody>
        </p:sp>
        <p:sp>
          <p:nvSpPr>
            <p:cNvPr id="32" name="TextBox 31">
              <a:extLst>
                <a:ext uri="{FF2B5EF4-FFF2-40B4-BE49-F238E27FC236}">
                  <a16:creationId xmlns:a16="http://schemas.microsoft.com/office/drawing/2014/main" id="{9AAA0355-A787-4CB0-AED5-DDC5D3D2FCF6}"/>
                </a:ext>
              </a:extLst>
            </p:cNvPr>
            <p:cNvSpPr txBox="1"/>
            <p:nvPr/>
          </p:nvSpPr>
          <p:spPr>
            <a:xfrm>
              <a:off x="753909" y="2148245"/>
              <a:ext cx="3890657" cy="646331"/>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The chatbot is working with pre defined inputs and outputs with the help of java script if-else condition i.e. based on given input the if else condition works </a:t>
              </a:r>
              <a:endParaRPr lang="ko-KR" altLang="en-US" sz="1200" dirty="0">
                <a:solidFill>
                  <a:schemeClr val="tx1">
                    <a:lumMod val="65000"/>
                    <a:lumOff val="35000"/>
                  </a:schemeClr>
                </a:solidFill>
                <a:cs typeface="Arial" pitchFamily="34" charset="0"/>
              </a:endParaRPr>
            </a:p>
          </p:txBody>
        </p:sp>
      </p:grpSp>
    </p:spTree>
    <p:extLst>
      <p:ext uri="{BB962C8B-B14F-4D97-AF65-F5344CB8AC3E}">
        <p14:creationId xmlns:p14="http://schemas.microsoft.com/office/powerpoint/2010/main" val="4201278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25120" y="134399"/>
            <a:ext cx="11571606" cy="929358"/>
          </a:xfrm>
        </p:spPr>
        <p:txBody>
          <a:bodyPr/>
          <a:lstStyle/>
          <a:p>
            <a:r>
              <a:rPr lang="en-US" dirty="0"/>
              <a:t>Main page module</a:t>
            </a:r>
          </a:p>
        </p:txBody>
      </p:sp>
      <p:grpSp>
        <p:nvGrpSpPr>
          <p:cNvPr id="3" name="Group 2">
            <a:extLst>
              <a:ext uri="{FF2B5EF4-FFF2-40B4-BE49-F238E27FC236}">
                <a16:creationId xmlns:a16="http://schemas.microsoft.com/office/drawing/2014/main" id="{D2FEAB97-6EA9-4AEB-A858-F25017F238D0}"/>
              </a:ext>
            </a:extLst>
          </p:cNvPr>
          <p:cNvGrpSpPr/>
          <p:nvPr/>
        </p:nvGrpSpPr>
        <p:grpSpPr>
          <a:xfrm>
            <a:off x="8318535" y="3041015"/>
            <a:ext cx="1702073" cy="1699263"/>
            <a:chOff x="2025620" y="2995418"/>
            <a:chExt cx="1619359" cy="1616688"/>
          </a:xfrm>
        </p:grpSpPr>
        <p:sp>
          <p:nvSpPr>
            <p:cNvPr id="4" name="TextBox 3">
              <a:extLst>
                <a:ext uri="{FF2B5EF4-FFF2-40B4-BE49-F238E27FC236}">
                  <a16:creationId xmlns:a16="http://schemas.microsoft.com/office/drawing/2014/main" id="{5E77B2E0-E413-4920-B919-A3E75BCB030C}"/>
                </a:ext>
              </a:extLst>
            </p:cNvPr>
            <p:cNvSpPr txBox="1"/>
            <p:nvPr/>
          </p:nvSpPr>
          <p:spPr>
            <a:xfrm>
              <a:off x="2025620" y="2995418"/>
              <a:ext cx="782968" cy="782969"/>
            </a:xfrm>
            <a:prstGeom prst="rect">
              <a:avLst/>
            </a:prstGeom>
            <a:solidFill>
              <a:schemeClr val="accent1"/>
            </a:solidFill>
          </p:spPr>
          <p:txBody>
            <a:bodyPr wrap="square" rtlCol="0">
              <a:spAutoFit/>
            </a:bodyPr>
            <a:lstStyle/>
            <a:p>
              <a:pPr algn="ctr"/>
              <a:r>
                <a:rPr lang="en-US" altLang="ko-KR" sz="4800" b="1" dirty="0">
                  <a:solidFill>
                    <a:schemeClr val="bg1"/>
                  </a:solidFill>
                  <a:cs typeface="Arial" pitchFamily="34" charset="0"/>
                </a:rPr>
                <a:t>M</a:t>
              </a:r>
              <a:endParaRPr lang="ko-KR" altLang="en-US" sz="4800" b="1" dirty="0">
                <a:solidFill>
                  <a:schemeClr val="bg1"/>
                </a:solidFill>
                <a:cs typeface="Arial" pitchFamily="34" charset="0"/>
              </a:endParaRPr>
            </a:p>
          </p:txBody>
        </p:sp>
        <p:sp>
          <p:nvSpPr>
            <p:cNvPr id="5" name="TextBox 4">
              <a:extLst>
                <a:ext uri="{FF2B5EF4-FFF2-40B4-BE49-F238E27FC236}">
                  <a16:creationId xmlns:a16="http://schemas.microsoft.com/office/drawing/2014/main" id="{8DAA499A-1AA2-4F7A-BC21-C7CFE965EE63}"/>
                </a:ext>
              </a:extLst>
            </p:cNvPr>
            <p:cNvSpPr txBox="1"/>
            <p:nvPr/>
          </p:nvSpPr>
          <p:spPr>
            <a:xfrm>
              <a:off x="2862011" y="2995420"/>
              <a:ext cx="782968" cy="782969"/>
            </a:xfrm>
            <a:prstGeom prst="rect">
              <a:avLst/>
            </a:prstGeom>
            <a:solidFill>
              <a:schemeClr val="accent2"/>
            </a:solidFill>
          </p:spPr>
          <p:txBody>
            <a:bodyPr wrap="square" rtlCol="0">
              <a:spAutoFit/>
            </a:bodyPr>
            <a:lstStyle/>
            <a:p>
              <a:pPr algn="ctr"/>
              <a:r>
                <a:rPr lang="en-US" altLang="ko-KR" sz="4800" b="1" dirty="0">
                  <a:solidFill>
                    <a:schemeClr val="bg1"/>
                  </a:solidFill>
                  <a:cs typeface="Arial" pitchFamily="34" charset="0"/>
                </a:rPr>
                <a:t>A</a:t>
              </a:r>
              <a:endParaRPr lang="ko-KR" altLang="en-US" sz="4800" b="1" dirty="0">
                <a:solidFill>
                  <a:schemeClr val="bg1"/>
                </a:solidFill>
                <a:cs typeface="Arial" pitchFamily="34" charset="0"/>
              </a:endParaRPr>
            </a:p>
          </p:txBody>
        </p:sp>
        <p:sp>
          <p:nvSpPr>
            <p:cNvPr id="6" name="TextBox 5">
              <a:extLst>
                <a:ext uri="{FF2B5EF4-FFF2-40B4-BE49-F238E27FC236}">
                  <a16:creationId xmlns:a16="http://schemas.microsoft.com/office/drawing/2014/main" id="{48190945-90A1-4599-B7DA-401DF6E6B5F1}"/>
                </a:ext>
              </a:extLst>
            </p:cNvPr>
            <p:cNvSpPr txBox="1"/>
            <p:nvPr/>
          </p:nvSpPr>
          <p:spPr>
            <a:xfrm>
              <a:off x="2025620" y="3829136"/>
              <a:ext cx="782968" cy="782969"/>
            </a:xfrm>
            <a:prstGeom prst="rect">
              <a:avLst/>
            </a:prstGeom>
            <a:solidFill>
              <a:schemeClr val="accent4"/>
            </a:solidFill>
          </p:spPr>
          <p:txBody>
            <a:bodyPr wrap="square" rtlCol="0">
              <a:spAutoFit/>
            </a:bodyPr>
            <a:lstStyle/>
            <a:p>
              <a:pPr algn="ctr"/>
              <a:r>
                <a:rPr lang="en-US" altLang="ko-KR" sz="4800" b="1" dirty="0">
                  <a:solidFill>
                    <a:schemeClr val="bg1"/>
                  </a:solidFill>
                  <a:cs typeface="Arial" pitchFamily="34" charset="0"/>
                </a:rPr>
                <a:t>L</a:t>
              </a:r>
              <a:endParaRPr lang="ko-KR" altLang="en-US" sz="4800" b="1" dirty="0">
                <a:solidFill>
                  <a:schemeClr val="bg1"/>
                </a:solidFill>
                <a:cs typeface="Arial" pitchFamily="34" charset="0"/>
              </a:endParaRPr>
            </a:p>
          </p:txBody>
        </p:sp>
        <p:sp>
          <p:nvSpPr>
            <p:cNvPr id="7" name="TextBox 6">
              <a:extLst>
                <a:ext uri="{FF2B5EF4-FFF2-40B4-BE49-F238E27FC236}">
                  <a16:creationId xmlns:a16="http://schemas.microsoft.com/office/drawing/2014/main" id="{8D847BF2-5ED5-4BFF-AC83-7950CC6CFC05}"/>
                </a:ext>
              </a:extLst>
            </p:cNvPr>
            <p:cNvSpPr txBox="1"/>
            <p:nvPr/>
          </p:nvSpPr>
          <p:spPr>
            <a:xfrm>
              <a:off x="2862011" y="3829137"/>
              <a:ext cx="782968" cy="782969"/>
            </a:xfrm>
            <a:prstGeom prst="rect">
              <a:avLst/>
            </a:prstGeom>
            <a:solidFill>
              <a:schemeClr val="accent3"/>
            </a:solidFill>
          </p:spPr>
          <p:txBody>
            <a:bodyPr wrap="square" rtlCol="0">
              <a:spAutoFit/>
            </a:bodyPr>
            <a:lstStyle/>
            <a:p>
              <a:pPr algn="ctr"/>
              <a:r>
                <a:rPr lang="en-US" altLang="ko-KR" sz="4800" b="1" dirty="0">
                  <a:solidFill>
                    <a:schemeClr val="bg1"/>
                  </a:solidFill>
                  <a:cs typeface="Arial" pitchFamily="34" charset="0"/>
                </a:rPr>
                <a:t>O</a:t>
              </a:r>
              <a:endParaRPr lang="ko-KR" altLang="en-US" sz="4800" b="1" dirty="0">
                <a:solidFill>
                  <a:schemeClr val="bg1"/>
                </a:solidFill>
                <a:cs typeface="Arial" pitchFamily="34" charset="0"/>
              </a:endParaRPr>
            </a:p>
          </p:txBody>
        </p:sp>
      </p:grpSp>
      <p:grpSp>
        <p:nvGrpSpPr>
          <p:cNvPr id="9" name="Group 8">
            <a:extLst>
              <a:ext uri="{FF2B5EF4-FFF2-40B4-BE49-F238E27FC236}">
                <a16:creationId xmlns:a16="http://schemas.microsoft.com/office/drawing/2014/main" id="{B2439F32-FF00-4305-AD43-63CF0615D848}"/>
              </a:ext>
            </a:extLst>
          </p:cNvPr>
          <p:cNvGrpSpPr/>
          <p:nvPr/>
        </p:nvGrpSpPr>
        <p:grpSpPr>
          <a:xfrm>
            <a:off x="7132936" y="1854010"/>
            <a:ext cx="4073270" cy="4073272"/>
            <a:chOff x="2599143" y="1799507"/>
            <a:chExt cx="3875328" cy="3875330"/>
          </a:xfrm>
        </p:grpSpPr>
        <p:sp>
          <p:nvSpPr>
            <p:cNvPr id="10" name="Parallelogram 25">
              <a:extLst>
                <a:ext uri="{FF2B5EF4-FFF2-40B4-BE49-F238E27FC236}">
                  <a16:creationId xmlns:a16="http://schemas.microsoft.com/office/drawing/2014/main" id="{63137999-15EF-4C6C-A37D-9E60C6061E28}"/>
                </a:ext>
              </a:extLst>
            </p:cNvPr>
            <p:cNvSpPr/>
            <p:nvPr/>
          </p:nvSpPr>
          <p:spPr>
            <a:xfrm rot="16200000" flipH="1">
              <a:off x="1201479" y="3197173"/>
              <a:ext cx="3875328" cy="1080000"/>
            </a:xfrm>
            <a:custGeom>
              <a:avLst/>
              <a:gdLst/>
              <a:ahLst/>
              <a:cxnLst/>
              <a:rect l="l" t="t" r="r" b="b"/>
              <a:pathLst>
                <a:path w="3875328" h="1080000">
                  <a:moveTo>
                    <a:pt x="3875328" y="1080000"/>
                  </a:moveTo>
                  <a:lnTo>
                    <a:pt x="3875328" y="1070086"/>
                  </a:lnTo>
                  <a:lnTo>
                    <a:pt x="2805242" y="0"/>
                  </a:lnTo>
                  <a:lnTo>
                    <a:pt x="1070086" y="0"/>
                  </a:lnTo>
                  <a:lnTo>
                    <a:pt x="0" y="1070086"/>
                  </a:lnTo>
                  <a:lnTo>
                    <a:pt x="0" y="1080000"/>
                  </a:lnTo>
                  <a:close/>
                </a:path>
              </a:pathLst>
            </a:custGeom>
            <a:gradFill flip="none" rotWithShape="1">
              <a:gsLst>
                <a:gs pos="0">
                  <a:schemeClr val="accent4">
                    <a:lumMod val="50000"/>
                  </a:schemeClr>
                </a:gs>
                <a:gs pos="100000">
                  <a:schemeClr val="accent4"/>
                </a:gs>
              </a:gsLst>
              <a:lin ang="10800000" scaled="1"/>
              <a:tileRect/>
            </a:gradFill>
            <a:ln>
              <a:noFill/>
            </a:ln>
            <a:effectLst>
              <a:outerShdw blurRad="63500" dist="50800" dir="5400000" algn="ctr" rotWithShape="0">
                <a:schemeClr val="tx1">
                  <a:alpha val="25000"/>
                </a:schemeClr>
              </a:outerShdw>
            </a:effectLst>
          </p:spPr>
          <p:txBody>
            <a:bodyPr vert="horz" wrap="square" lIns="91440" tIns="45720" rIns="91440" bIns="45720" numCol="1" anchor="t" anchorCtr="0" compatLnSpc="1">
              <a:prstTxWarp prst="textNoShape">
                <a:avLst/>
              </a:prstTxWarp>
            </a:bodyPr>
            <a:lstStyle/>
            <a:p>
              <a:endParaRPr lang="ko-KR" altLang="en-US" sz="2700" dirty="0"/>
            </a:p>
          </p:txBody>
        </p:sp>
        <p:sp>
          <p:nvSpPr>
            <p:cNvPr id="11" name="Parallelogram 25">
              <a:extLst>
                <a:ext uri="{FF2B5EF4-FFF2-40B4-BE49-F238E27FC236}">
                  <a16:creationId xmlns:a16="http://schemas.microsoft.com/office/drawing/2014/main" id="{F0E04FE9-8D06-4147-8BBD-E87E5D6A3D2E}"/>
                </a:ext>
              </a:extLst>
            </p:cNvPr>
            <p:cNvSpPr/>
            <p:nvPr/>
          </p:nvSpPr>
          <p:spPr>
            <a:xfrm rot="10800000" flipH="1">
              <a:off x="2599143" y="4594836"/>
              <a:ext cx="3875328" cy="1080000"/>
            </a:xfrm>
            <a:custGeom>
              <a:avLst/>
              <a:gdLst/>
              <a:ahLst/>
              <a:cxnLst/>
              <a:rect l="l" t="t" r="r" b="b"/>
              <a:pathLst>
                <a:path w="3875328" h="1080000">
                  <a:moveTo>
                    <a:pt x="3875328" y="1080000"/>
                  </a:moveTo>
                  <a:lnTo>
                    <a:pt x="3875328" y="1070086"/>
                  </a:lnTo>
                  <a:lnTo>
                    <a:pt x="2805242" y="0"/>
                  </a:lnTo>
                  <a:lnTo>
                    <a:pt x="1070086" y="0"/>
                  </a:lnTo>
                  <a:lnTo>
                    <a:pt x="0" y="1070086"/>
                  </a:lnTo>
                  <a:lnTo>
                    <a:pt x="0" y="1080000"/>
                  </a:lnTo>
                  <a:close/>
                </a:path>
              </a:pathLst>
            </a:custGeom>
            <a:gradFill flip="none" rotWithShape="1">
              <a:gsLst>
                <a:gs pos="0">
                  <a:schemeClr val="accent3">
                    <a:lumMod val="50000"/>
                  </a:schemeClr>
                </a:gs>
                <a:gs pos="100000">
                  <a:schemeClr val="accent3"/>
                </a:gs>
              </a:gsLst>
              <a:lin ang="10800000" scaled="1"/>
              <a:tileRect/>
            </a:gradFill>
            <a:ln>
              <a:noFill/>
            </a:ln>
            <a:effectLst>
              <a:outerShdw blurRad="63500" dist="50800" dir="5400000" algn="ctr" rotWithShape="0">
                <a:schemeClr val="tx1">
                  <a:alpha val="25000"/>
                </a:schemeClr>
              </a:outerShdw>
            </a:effectLst>
          </p:spPr>
          <p:txBody>
            <a:bodyPr vert="horz" wrap="square" lIns="91440" tIns="45720" rIns="91440" bIns="45720" numCol="1" anchor="t" anchorCtr="0" compatLnSpc="1">
              <a:prstTxWarp prst="textNoShape">
                <a:avLst/>
              </a:prstTxWarp>
            </a:bodyPr>
            <a:lstStyle/>
            <a:p>
              <a:endParaRPr lang="ko-KR" altLang="en-US" sz="2700" dirty="0"/>
            </a:p>
          </p:txBody>
        </p:sp>
        <p:sp>
          <p:nvSpPr>
            <p:cNvPr id="12" name="Parallelogram 25">
              <a:extLst>
                <a:ext uri="{FF2B5EF4-FFF2-40B4-BE49-F238E27FC236}">
                  <a16:creationId xmlns:a16="http://schemas.microsoft.com/office/drawing/2014/main" id="{2056D180-072F-488C-BEA3-4CDE3ECD1875}"/>
                </a:ext>
              </a:extLst>
            </p:cNvPr>
            <p:cNvSpPr/>
            <p:nvPr/>
          </p:nvSpPr>
          <p:spPr>
            <a:xfrm rot="5400000" flipH="1">
              <a:off x="3996806" y="3197173"/>
              <a:ext cx="3875328" cy="1080000"/>
            </a:xfrm>
            <a:custGeom>
              <a:avLst/>
              <a:gdLst/>
              <a:ahLst/>
              <a:cxnLst/>
              <a:rect l="l" t="t" r="r" b="b"/>
              <a:pathLst>
                <a:path w="3875328" h="1080000">
                  <a:moveTo>
                    <a:pt x="3875328" y="1080000"/>
                  </a:moveTo>
                  <a:lnTo>
                    <a:pt x="3875328" y="1070086"/>
                  </a:lnTo>
                  <a:lnTo>
                    <a:pt x="2805242" y="0"/>
                  </a:lnTo>
                  <a:lnTo>
                    <a:pt x="1070086" y="0"/>
                  </a:lnTo>
                  <a:lnTo>
                    <a:pt x="0" y="1070086"/>
                  </a:lnTo>
                  <a:lnTo>
                    <a:pt x="0" y="1080000"/>
                  </a:lnTo>
                  <a:close/>
                </a:path>
              </a:pathLst>
            </a:custGeom>
            <a:gradFill flip="none" rotWithShape="1">
              <a:gsLst>
                <a:gs pos="0">
                  <a:schemeClr val="accent2">
                    <a:lumMod val="49000"/>
                  </a:schemeClr>
                </a:gs>
                <a:gs pos="100000">
                  <a:schemeClr val="accent2"/>
                </a:gs>
              </a:gsLst>
              <a:lin ang="10800000" scaled="1"/>
              <a:tileRect/>
            </a:gradFill>
            <a:ln>
              <a:noFill/>
            </a:ln>
            <a:effectLst>
              <a:outerShdw blurRad="63500" dist="508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3" name="Parallelogram 25">
              <a:extLst>
                <a:ext uri="{FF2B5EF4-FFF2-40B4-BE49-F238E27FC236}">
                  <a16:creationId xmlns:a16="http://schemas.microsoft.com/office/drawing/2014/main" id="{D7E6DA2E-AD81-48E1-AA52-D929A386CE72}"/>
                </a:ext>
              </a:extLst>
            </p:cNvPr>
            <p:cNvSpPr/>
            <p:nvPr/>
          </p:nvSpPr>
          <p:spPr>
            <a:xfrm flipH="1">
              <a:off x="3678188" y="1799507"/>
              <a:ext cx="2796283" cy="1080000"/>
            </a:xfrm>
            <a:custGeom>
              <a:avLst/>
              <a:gdLst/>
              <a:ahLst/>
              <a:cxnLst/>
              <a:rect l="l" t="t" r="r" b="b"/>
              <a:pathLst>
                <a:path w="2796283" h="1080000">
                  <a:moveTo>
                    <a:pt x="2796283" y="0"/>
                  </a:moveTo>
                  <a:lnTo>
                    <a:pt x="1070086" y="0"/>
                  </a:lnTo>
                  <a:lnTo>
                    <a:pt x="0" y="1070086"/>
                  </a:lnTo>
                  <a:lnTo>
                    <a:pt x="0" y="1080000"/>
                  </a:lnTo>
                  <a:lnTo>
                    <a:pt x="2796283" y="1080000"/>
                  </a:lnTo>
                  <a:close/>
                </a:path>
              </a:pathLst>
            </a:custGeom>
            <a:gradFill flip="none" rotWithShape="1">
              <a:gsLst>
                <a:gs pos="0">
                  <a:schemeClr val="accent1">
                    <a:lumMod val="50000"/>
                  </a:schemeClr>
                </a:gs>
                <a:gs pos="100000">
                  <a:schemeClr val="accent1"/>
                </a:gs>
              </a:gsLst>
              <a:lin ang="10800000" scaled="1"/>
              <a:tileRect/>
            </a:gradFill>
            <a:ln>
              <a:noFill/>
            </a:ln>
            <a:effectLst>
              <a:outerShdw blurRad="63500" dist="50800" dir="5400000" algn="ctr" rotWithShape="0">
                <a:schemeClr val="tx1">
                  <a:alpha val="25000"/>
                </a:schemeClr>
              </a:outerShdw>
            </a:effectLst>
          </p:spPr>
          <p:txBody>
            <a:bodyPr vert="horz" wrap="square" lIns="91440" tIns="45720" rIns="91440" bIns="45720" numCol="1" anchor="t" anchorCtr="0" compatLnSpc="1">
              <a:prstTxWarp prst="textNoShape">
                <a:avLst/>
              </a:prstTxWarp>
            </a:bodyPr>
            <a:lstStyle/>
            <a:p>
              <a:endParaRPr lang="ko-KR" altLang="en-US" sz="2700" dirty="0"/>
            </a:p>
          </p:txBody>
        </p:sp>
      </p:grpSp>
      <p:sp>
        <p:nvSpPr>
          <p:cNvPr id="14" name="Rounded Rectangle 14">
            <a:extLst>
              <a:ext uri="{FF2B5EF4-FFF2-40B4-BE49-F238E27FC236}">
                <a16:creationId xmlns:a16="http://schemas.microsoft.com/office/drawing/2014/main" id="{52A83E2B-942E-4106-A502-A8967763171C}"/>
              </a:ext>
            </a:extLst>
          </p:cNvPr>
          <p:cNvSpPr/>
          <p:nvPr/>
        </p:nvSpPr>
        <p:spPr>
          <a:xfrm>
            <a:off x="8436596" y="2245210"/>
            <a:ext cx="2050200" cy="27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a:t>Main page</a:t>
            </a:r>
            <a:endParaRPr lang="ko-KR" altLang="en-US" sz="1400" b="1" dirty="0"/>
          </a:p>
        </p:txBody>
      </p:sp>
      <p:sp>
        <p:nvSpPr>
          <p:cNvPr id="15" name="Rounded Rectangle 15">
            <a:extLst>
              <a:ext uri="{FF2B5EF4-FFF2-40B4-BE49-F238E27FC236}">
                <a16:creationId xmlns:a16="http://schemas.microsoft.com/office/drawing/2014/main" id="{E6E373B2-FB67-4A3E-A62D-7E2771B0D79C}"/>
              </a:ext>
            </a:extLst>
          </p:cNvPr>
          <p:cNvSpPr/>
          <p:nvPr/>
        </p:nvSpPr>
        <p:spPr>
          <a:xfrm rot="5400000">
            <a:off x="6695479" y="3587101"/>
            <a:ext cx="2029640" cy="27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a:t>Login/Register</a:t>
            </a:r>
            <a:endParaRPr lang="ko-KR" altLang="en-US" sz="1400" b="1" dirty="0"/>
          </a:p>
        </p:txBody>
      </p:sp>
      <p:sp>
        <p:nvSpPr>
          <p:cNvPr id="16" name="Rounded Rectangle 16">
            <a:extLst>
              <a:ext uri="{FF2B5EF4-FFF2-40B4-BE49-F238E27FC236}">
                <a16:creationId xmlns:a16="http://schemas.microsoft.com/office/drawing/2014/main" id="{B21F3CFF-F1CD-448A-87E2-EDF9B72F59AA}"/>
              </a:ext>
            </a:extLst>
          </p:cNvPr>
          <p:cNvSpPr/>
          <p:nvPr/>
        </p:nvSpPr>
        <p:spPr>
          <a:xfrm rot="5400000">
            <a:off x="9644634" y="4040284"/>
            <a:ext cx="2029640" cy="27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a:t>About us page</a:t>
            </a:r>
            <a:endParaRPr lang="ko-KR" altLang="en-US" sz="1400" b="1" dirty="0"/>
          </a:p>
        </p:txBody>
      </p:sp>
      <p:sp>
        <p:nvSpPr>
          <p:cNvPr id="17" name="Rounded Rectangle 17">
            <a:extLst>
              <a:ext uri="{FF2B5EF4-FFF2-40B4-BE49-F238E27FC236}">
                <a16:creationId xmlns:a16="http://schemas.microsoft.com/office/drawing/2014/main" id="{CA9149D0-2005-4305-AC7E-6EB089900820}"/>
              </a:ext>
            </a:extLst>
          </p:cNvPr>
          <p:cNvSpPr/>
          <p:nvPr/>
        </p:nvSpPr>
        <p:spPr>
          <a:xfrm>
            <a:off x="7870803" y="5241640"/>
            <a:ext cx="2225456" cy="27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a:t>Our Services page</a:t>
            </a:r>
            <a:endParaRPr lang="ko-KR" altLang="en-US" sz="1400" b="1" dirty="0"/>
          </a:p>
        </p:txBody>
      </p:sp>
      <p:grpSp>
        <p:nvGrpSpPr>
          <p:cNvPr id="18" name="Group 17">
            <a:extLst>
              <a:ext uri="{FF2B5EF4-FFF2-40B4-BE49-F238E27FC236}">
                <a16:creationId xmlns:a16="http://schemas.microsoft.com/office/drawing/2014/main" id="{3EE03CC5-4538-4F3E-9E18-6519BA52D883}"/>
              </a:ext>
            </a:extLst>
          </p:cNvPr>
          <p:cNvGrpSpPr/>
          <p:nvPr/>
        </p:nvGrpSpPr>
        <p:grpSpPr>
          <a:xfrm>
            <a:off x="786063" y="1063753"/>
            <a:ext cx="2674984" cy="1324554"/>
            <a:chOff x="6210998" y="1433695"/>
            <a:chExt cx="2229890" cy="845029"/>
          </a:xfrm>
        </p:grpSpPr>
        <p:sp>
          <p:nvSpPr>
            <p:cNvPr id="19" name="TextBox 18">
              <a:extLst>
                <a:ext uri="{FF2B5EF4-FFF2-40B4-BE49-F238E27FC236}">
                  <a16:creationId xmlns:a16="http://schemas.microsoft.com/office/drawing/2014/main" id="{3945021D-923B-4B10-A291-170997A0C96D}"/>
                </a:ext>
              </a:extLst>
            </p:cNvPr>
            <p:cNvSpPr txBox="1"/>
            <p:nvPr/>
          </p:nvSpPr>
          <p:spPr>
            <a:xfrm>
              <a:off x="6210999" y="1433695"/>
              <a:ext cx="2229889" cy="176718"/>
            </a:xfrm>
            <a:prstGeom prst="rect">
              <a:avLst/>
            </a:prstGeom>
            <a:solidFill>
              <a:schemeClr val="accent1"/>
            </a:solidFill>
          </p:spPr>
          <p:txBody>
            <a:bodyPr wrap="square" rtlCol="0">
              <a:spAutoFit/>
            </a:bodyPr>
            <a:lstStyle/>
            <a:p>
              <a:r>
                <a:rPr lang="en-US" altLang="ko-KR" sz="1200" b="1" dirty="0">
                  <a:solidFill>
                    <a:schemeClr val="bg1"/>
                  </a:solidFill>
                  <a:cs typeface="Arial" pitchFamily="34" charset="0"/>
                </a:rPr>
                <a:t>Our Services</a:t>
              </a:r>
              <a:endParaRPr lang="ko-KR" altLang="en-US" sz="1200" b="1" dirty="0">
                <a:solidFill>
                  <a:schemeClr val="bg1"/>
                </a:solidFill>
                <a:cs typeface="Arial" pitchFamily="34" charset="0"/>
              </a:endParaRPr>
            </a:p>
          </p:txBody>
        </p:sp>
        <p:sp>
          <p:nvSpPr>
            <p:cNvPr id="20" name="TextBox 19">
              <a:extLst>
                <a:ext uri="{FF2B5EF4-FFF2-40B4-BE49-F238E27FC236}">
                  <a16:creationId xmlns:a16="http://schemas.microsoft.com/office/drawing/2014/main" id="{E98DCC28-3EB4-4E72-8EA9-D8D525299378}"/>
                </a:ext>
              </a:extLst>
            </p:cNvPr>
            <p:cNvSpPr txBox="1"/>
            <p:nvPr/>
          </p:nvSpPr>
          <p:spPr>
            <a:xfrm>
              <a:off x="6210998" y="1630759"/>
              <a:ext cx="2229889" cy="6479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Our web project gives many services like: digital attendance , E-Library, 24/7 Doubts clarification, Online Course enrolment, online study materials and Scheduling of classes</a:t>
              </a:r>
              <a:endParaRPr lang="ko-KR" altLang="en-US" sz="1200"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1266083B-5F10-4B64-9E71-CAF7C1A45694}"/>
              </a:ext>
            </a:extLst>
          </p:cNvPr>
          <p:cNvGrpSpPr/>
          <p:nvPr/>
        </p:nvGrpSpPr>
        <p:grpSpPr>
          <a:xfrm>
            <a:off x="4118670" y="1063755"/>
            <a:ext cx="2540244" cy="955222"/>
            <a:chOff x="6210998" y="1433695"/>
            <a:chExt cx="2229890" cy="609405"/>
          </a:xfrm>
        </p:grpSpPr>
        <p:sp>
          <p:nvSpPr>
            <p:cNvPr id="22" name="TextBox 21">
              <a:extLst>
                <a:ext uri="{FF2B5EF4-FFF2-40B4-BE49-F238E27FC236}">
                  <a16:creationId xmlns:a16="http://schemas.microsoft.com/office/drawing/2014/main" id="{16EE1810-8C53-4A10-9171-4AA003DA5196}"/>
                </a:ext>
              </a:extLst>
            </p:cNvPr>
            <p:cNvSpPr txBox="1"/>
            <p:nvPr/>
          </p:nvSpPr>
          <p:spPr>
            <a:xfrm>
              <a:off x="6210999" y="1433695"/>
              <a:ext cx="2229889" cy="176718"/>
            </a:xfrm>
            <a:prstGeom prst="rect">
              <a:avLst/>
            </a:prstGeom>
            <a:solidFill>
              <a:schemeClr val="accent2"/>
            </a:solidFill>
          </p:spPr>
          <p:txBody>
            <a:bodyPr wrap="square" rtlCol="0">
              <a:spAutoFit/>
            </a:bodyPr>
            <a:lstStyle/>
            <a:p>
              <a:r>
                <a:rPr lang="en-US" altLang="ko-KR" sz="1200" b="1" dirty="0">
                  <a:solidFill>
                    <a:schemeClr val="bg1"/>
                  </a:solidFill>
                  <a:cs typeface="Arial" pitchFamily="34" charset="0"/>
                </a:rPr>
                <a:t>About us page</a:t>
              </a:r>
              <a:endParaRPr lang="ko-KR" altLang="en-US" sz="1200" b="1" dirty="0">
                <a:solidFill>
                  <a:schemeClr val="bg1"/>
                </a:solidFill>
                <a:cs typeface="Arial" pitchFamily="34" charset="0"/>
              </a:endParaRPr>
            </a:p>
          </p:txBody>
        </p:sp>
        <p:sp>
          <p:nvSpPr>
            <p:cNvPr id="23" name="TextBox 22">
              <a:extLst>
                <a:ext uri="{FF2B5EF4-FFF2-40B4-BE49-F238E27FC236}">
                  <a16:creationId xmlns:a16="http://schemas.microsoft.com/office/drawing/2014/main" id="{D189C1AC-F9A4-430F-AAC3-27CDADF2A236}"/>
                </a:ext>
              </a:extLst>
            </p:cNvPr>
            <p:cNvSpPr txBox="1"/>
            <p:nvPr/>
          </p:nvSpPr>
          <p:spPr>
            <a:xfrm>
              <a:off x="6210998" y="1630759"/>
              <a:ext cx="2229889" cy="41234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about us page provides the info about our project and the technologies used in the project.</a:t>
              </a:r>
              <a:endParaRPr lang="ko-KR" altLang="en-US" sz="1200"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6BB1A6B0-0862-4A74-A213-3C767491C303}"/>
              </a:ext>
            </a:extLst>
          </p:cNvPr>
          <p:cNvGrpSpPr/>
          <p:nvPr/>
        </p:nvGrpSpPr>
        <p:grpSpPr>
          <a:xfrm>
            <a:off x="786063" y="2839452"/>
            <a:ext cx="2674984" cy="1301414"/>
            <a:chOff x="6210998" y="1433695"/>
            <a:chExt cx="2229890" cy="897503"/>
          </a:xfrm>
        </p:grpSpPr>
        <p:sp>
          <p:nvSpPr>
            <p:cNvPr id="25" name="TextBox 24">
              <a:extLst>
                <a:ext uri="{FF2B5EF4-FFF2-40B4-BE49-F238E27FC236}">
                  <a16:creationId xmlns:a16="http://schemas.microsoft.com/office/drawing/2014/main" id="{72856894-EA3E-4DEA-844D-B2E95F9A0E8F}"/>
                </a:ext>
              </a:extLst>
            </p:cNvPr>
            <p:cNvSpPr txBox="1"/>
            <p:nvPr/>
          </p:nvSpPr>
          <p:spPr>
            <a:xfrm>
              <a:off x="6210999" y="1433695"/>
              <a:ext cx="2229889" cy="197064"/>
            </a:xfrm>
            <a:prstGeom prst="rect">
              <a:avLst/>
            </a:prstGeom>
            <a:solidFill>
              <a:schemeClr val="accent3"/>
            </a:solidFill>
          </p:spPr>
          <p:txBody>
            <a:bodyPr wrap="square" rtlCol="0">
              <a:spAutoFit/>
            </a:bodyPr>
            <a:lstStyle/>
            <a:p>
              <a:r>
                <a:rPr lang="en-US" altLang="ko-KR" sz="1200" b="1" dirty="0">
                  <a:solidFill>
                    <a:schemeClr val="bg1"/>
                  </a:solidFill>
                  <a:cs typeface="Arial" pitchFamily="34" charset="0"/>
                </a:rPr>
                <a:t>My Team and their work</a:t>
              </a:r>
              <a:endParaRPr lang="ko-KR" altLang="en-US" sz="1200" b="1" dirty="0">
                <a:solidFill>
                  <a:schemeClr val="bg1"/>
                </a:solidFill>
                <a:cs typeface="Arial" pitchFamily="34" charset="0"/>
              </a:endParaRPr>
            </a:p>
          </p:txBody>
        </p:sp>
        <p:sp>
          <p:nvSpPr>
            <p:cNvPr id="26" name="TextBox 25">
              <a:extLst>
                <a:ext uri="{FF2B5EF4-FFF2-40B4-BE49-F238E27FC236}">
                  <a16:creationId xmlns:a16="http://schemas.microsoft.com/office/drawing/2014/main" id="{BE2C0A6C-3EC7-469D-BD5F-6657D36D4094}"/>
                </a:ext>
              </a:extLst>
            </p:cNvPr>
            <p:cNvSpPr txBox="1"/>
            <p:nvPr/>
          </p:nvSpPr>
          <p:spPr>
            <a:xfrm>
              <a:off x="6210998" y="1630759"/>
              <a:ext cx="2229889" cy="700439"/>
            </a:xfrm>
            <a:prstGeom prst="rect">
              <a:avLst/>
            </a:prstGeom>
            <a:noFill/>
          </p:spPr>
          <p:txBody>
            <a:bodyPr wrap="square" rtlCol="0">
              <a:spAutoFit/>
            </a:bodyPr>
            <a:lstStyle/>
            <a:p>
              <a:r>
                <a:rPr lang="en-IN" altLang="ko-KR" sz="1200" dirty="0">
                  <a:solidFill>
                    <a:schemeClr val="tx1">
                      <a:lumMod val="75000"/>
                      <a:lumOff val="25000"/>
                    </a:schemeClr>
                  </a:solidFill>
                  <a:cs typeface="Arial" pitchFamily="34" charset="0"/>
                </a:rPr>
                <a:t>This page provides the particular information about every individual who are in the project and their efforts and works contributed to the project.</a:t>
              </a:r>
              <a:endParaRPr lang="ko-KR" altLang="en-US" sz="1200" dirty="0">
                <a:solidFill>
                  <a:schemeClr val="tx1">
                    <a:lumMod val="75000"/>
                    <a:lumOff val="25000"/>
                  </a:schemeClr>
                </a:solidFill>
                <a:cs typeface="Arial" pitchFamily="34" charset="0"/>
              </a:endParaRPr>
            </a:p>
          </p:txBody>
        </p:sp>
      </p:grpSp>
      <p:grpSp>
        <p:nvGrpSpPr>
          <p:cNvPr id="27" name="Group 26">
            <a:extLst>
              <a:ext uri="{FF2B5EF4-FFF2-40B4-BE49-F238E27FC236}">
                <a16:creationId xmlns:a16="http://schemas.microsoft.com/office/drawing/2014/main" id="{E12DE376-0C2F-4DFA-B021-B05C6569AF8D}"/>
              </a:ext>
            </a:extLst>
          </p:cNvPr>
          <p:cNvGrpSpPr/>
          <p:nvPr/>
        </p:nvGrpSpPr>
        <p:grpSpPr>
          <a:xfrm>
            <a:off x="3983931" y="2839452"/>
            <a:ext cx="2674983" cy="1301414"/>
            <a:chOff x="6210998" y="1433695"/>
            <a:chExt cx="2229890" cy="897503"/>
          </a:xfrm>
        </p:grpSpPr>
        <p:sp>
          <p:nvSpPr>
            <p:cNvPr id="28" name="TextBox 27">
              <a:extLst>
                <a:ext uri="{FF2B5EF4-FFF2-40B4-BE49-F238E27FC236}">
                  <a16:creationId xmlns:a16="http://schemas.microsoft.com/office/drawing/2014/main" id="{257626D0-B4B4-48A9-9A96-08ACD7BAEAD8}"/>
                </a:ext>
              </a:extLst>
            </p:cNvPr>
            <p:cNvSpPr txBox="1"/>
            <p:nvPr/>
          </p:nvSpPr>
          <p:spPr>
            <a:xfrm>
              <a:off x="6210999" y="1433695"/>
              <a:ext cx="2229889" cy="197064"/>
            </a:xfrm>
            <a:prstGeom prst="rect">
              <a:avLst/>
            </a:prstGeom>
            <a:solidFill>
              <a:schemeClr val="accent4"/>
            </a:solidFill>
          </p:spPr>
          <p:txBody>
            <a:bodyPr wrap="square" rtlCol="0">
              <a:spAutoFit/>
            </a:bodyPr>
            <a:lstStyle/>
            <a:p>
              <a:r>
                <a:rPr lang="en-US" altLang="ko-KR" sz="1200" b="1" dirty="0">
                  <a:solidFill>
                    <a:schemeClr val="bg1"/>
                  </a:solidFill>
                  <a:cs typeface="Arial" pitchFamily="34" charset="0"/>
                </a:rPr>
                <a:t>Login/register page</a:t>
              </a:r>
              <a:endParaRPr lang="ko-KR" altLang="en-US" sz="1200" b="1" dirty="0">
                <a:solidFill>
                  <a:schemeClr val="bg1"/>
                </a:solidFill>
                <a:cs typeface="Arial" pitchFamily="34" charset="0"/>
              </a:endParaRPr>
            </a:p>
          </p:txBody>
        </p:sp>
        <p:sp>
          <p:nvSpPr>
            <p:cNvPr id="29" name="TextBox 28">
              <a:extLst>
                <a:ext uri="{FF2B5EF4-FFF2-40B4-BE49-F238E27FC236}">
                  <a16:creationId xmlns:a16="http://schemas.microsoft.com/office/drawing/2014/main" id="{5DA95810-5FC3-4883-9633-FFDDADB65900}"/>
                </a:ext>
              </a:extLst>
            </p:cNvPr>
            <p:cNvSpPr txBox="1"/>
            <p:nvPr/>
          </p:nvSpPr>
          <p:spPr>
            <a:xfrm>
              <a:off x="6210998" y="1630759"/>
              <a:ext cx="2229889" cy="70043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login and registration module is done with spring framework and </a:t>
              </a:r>
              <a:r>
                <a:rPr lang="en-US" altLang="ko-KR" sz="1200" dirty="0" err="1">
                  <a:solidFill>
                    <a:schemeClr val="tx1">
                      <a:lumMod val="75000"/>
                      <a:lumOff val="25000"/>
                    </a:schemeClr>
                  </a:solidFill>
                  <a:cs typeface="Arial" pitchFamily="34" charset="0"/>
                </a:rPr>
                <a:t>thymleaf</a:t>
              </a:r>
              <a:r>
                <a:rPr lang="en-US" altLang="ko-KR" sz="1200" dirty="0">
                  <a:solidFill>
                    <a:schemeClr val="tx1">
                      <a:lumMod val="75000"/>
                      <a:lumOff val="25000"/>
                    </a:schemeClr>
                  </a:solidFill>
                  <a:cs typeface="Arial" pitchFamily="34" charset="0"/>
                </a:rPr>
                <a:t> for frontend &amp; backend connection with MySQL database connection.</a:t>
              </a:r>
              <a:endParaRPr lang="ko-KR" altLang="en-US" sz="1200" dirty="0">
                <a:solidFill>
                  <a:schemeClr val="tx1">
                    <a:lumMod val="75000"/>
                    <a:lumOff val="25000"/>
                  </a:schemeClr>
                </a:solidFill>
                <a:cs typeface="Arial" pitchFamily="34" charset="0"/>
              </a:endParaRPr>
            </a:p>
          </p:txBody>
        </p:sp>
      </p:grpSp>
      <p:grpSp>
        <p:nvGrpSpPr>
          <p:cNvPr id="30" name="Group 29">
            <a:extLst>
              <a:ext uri="{FF2B5EF4-FFF2-40B4-BE49-F238E27FC236}">
                <a16:creationId xmlns:a16="http://schemas.microsoft.com/office/drawing/2014/main" id="{344F113B-2DE0-6348-3A5F-5BD4D485A803}"/>
              </a:ext>
            </a:extLst>
          </p:cNvPr>
          <p:cNvGrpSpPr/>
          <p:nvPr/>
        </p:nvGrpSpPr>
        <p:grpSpPr>
          <a:xfrm>
            <a:off x="758249" y="4661643"/>
            <a:ext cx="2674984" cy="955222"/>
            <a:chOff x="6210998" y="1433695"/>
            <a:chExt cx="2229890" cy="609405"/>
          </a:xfrm>
        </p:grpSpPr>
        <p:sp>
          <p:nvSpPr>
            <p:cNvPr id="31" name="TextBox 30">
              <a:extLst>
                <a:ext uri="{FF2B5EF4-FFF2-40B4-BE49-F238E27FC236}">
                  <a16:creationId xmlns:a16="http://schemas.microsoft.com/office/drawing/2014/main" id="{4ADBC9A5-D20A-E51A-8FF1-1C95543775DF}"/>
                </a:ext>
              </a:extLst>
            </p:cNvPr>
            <p:cNvSpPr txBox="1"/>
            <p:nvPr/>
          </p:nvSpPr>
          <p:spPr>
            <a:xfrm>
              <a:off x="6210999" y="1433695"/>
              <a:ext cx="2229889" cy="176718"/>
            </a:xfrm>
            <a:prstGeom prst="rect">
              <a:avLst/>
            </a:prstGeom>
            <a:solidFill>
              <a:schemeClr val="accent1"/>
            </a:solidFill>
          </p:spPr>
          <p:txBody>
            <a:bodyPr wrap="square" rtlCol="0">
              <a:spAutoFit/>
            </a:bodyPr>
            <a:lstStyle/>
            <a:p>
              <a:r>
                <a:rPr lang="en-US" altLang="ko-KR" sz="1200" b="1" dirty="0">
                  <a:solidFill>
                    <a:schemeClr val="bg1"/>
                  </a:solidFill>
                  <a:cs typeface="Arial" pitchFamily="34" charset="0"/>
                </a:rPr>
                <a:t>Contact Us</a:t>
              </a:r>
              <a:endParaRPr lang="ko-KR" altLang="en-US" sz="1200" b="1" dirty="0">
                <a:solidFill>
                  <a:schemeClr val="bg1"/>
                </a:solidFill>
                <a:cs typeface="Arial" pitchFamily="34" charset="0"/>
              </a:endParaRPr>
            </a:p>
          </p:txBody>
        </p:sp>
        <p:sp>
          <p:nvSpPr>
            <p:cNvPr id="32" name="TextBox 31">
              <a:extLst>
                <a:ext uri="{FF2B5EF4-FFF2-40B4-BE49-F238E27FC236}">
                  <a16:creationId xmlns:a16="http://schemas.microsoft.com/office/drawing/2014/main" id="{902F20DC-0926-1F1D-6471-35F2E8B3C325}"/>
                </a:ext>
              </a:extLst>
            </p:cNvPr>
            <p:cNvSpPr txBox="1"/>
            <p:nvPr/>
          </p:nvSpPr>
          <p:spPr>
            <a:xfrm>
              <a:off x="6210998" y="1630759"/>
              <a:ext cx="2229889" cy="41234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contact us page will be the only way to contact  directly to us through mail.</a:t>
              </a:r>
              <a:endParaRPr lang="ko-KR" altLang="en-US" sz="1200" dirty="0">
                <a:solidFill>
                  <a:schemeClr val="tx1">
                    <a:lumMod val="75000"/>
                    <a:lumOff val="25000"/>
                  </a:schemeClr>
                </a:solidFill>
                <a:cs typeface="Arial" pitchFamily="34" charset="0"/>
              </a:endParaRPr>
            </a:p>
          </p:txBody>
        </p:sp>
      </p:grpSp>
      <p:grpSp>
        <p:nvGrpSpPr>
          <p:cNvPr id="33" name="Group 32">
            <a:extLst>
              <a:ext uri="{FF2B5EF4-FFF2-40B4-BE49-F238E27FC236}">
                <a16:creationId xmlns:a16="http://schemas.microsoft.com/office/drawing/2014/main" id="{81B17E54-3F61-A983-32DF-3C6CCA1D5BAC}"/>
              </a:ext>
            </a:extLst>
          </p:cNvPr>
          <p:cNvGrpSpPr/>
          <p:nvPr/>
        </p:nvGrpSpPr>
        <p:grpSpPr>
          <a:xfrm>
            <a:off x="4034588" y="4623062"/>
            <a:ext cx="2624325" cy="1339023"/>
            <a:chOff x="6210998" y="1433695"/>
            <a:chExt cx="2229890" cy="816035"/>
          </a:xfrm>
        </p:grpSpPr>
        <p:sp>
          <p:nvSpPr>
            <p:cNvPr id="34" name="TextBox 33">
              <a:extLst>
                <a:ext uri="{FF2B5EF4-FFF2-40B4-BE49-F238E27FC236}">
                  <a16:creationId xmlns:a16="http://schemas.microsoft.com/office/drawing/2014/main" id="{D42FD44E-A60A-FD00-77A4-C404C4D60CFE}"/>
                </a:ext>
              </a:extLst>
            </p:cNvPr>
            <p:cNvSpPr txBox="1"/>
            <p:nvPr/>
          </p:nvSpPr>
          <p:spPr>
            <a:xfrm>
              <a:off x="6210999" y="1433695"/>
              <a:ext cx="2229889" cy="168810"/>
            </a:xfrm>
            <a:prstGeom prst="rect">
              <a:avLst/>
            </a:prstGeom>
            <a:solidFill>
              <a:schemeClr val="accent2"/>
            </a:solidFill>
          </p:spPr>
          <p:txBody>
            <a:bodyPr wrap="square" rtlCol="0">
              <a:spAutoFit/>
            </a:bodyPr>
            <a:lstStyle/>
            <a:p>
              <a:r>
                <a:rPr lang="en-US" altLang="ko-KR" sz="1200" b="1" dirty="0">
                  <a:solidFill>
                    <a:schemeClr val="bg1"/>
                  </a:solidFill>
                  <a:cs typeface="Arial" pitchFamily="34" charset="0"/>
                </a:rPr>
                <a:t>chatbot</a:t>
              </a:r>
              <a:endParaRPr lang="ko-KR" altLang="en-US" sz="1200" b="1" dirty="0">
                <a:solidFill>
                  <a:schemeClr val="bg1"/>
                </a:solidFill>
                <a:cs typeface="Arial" pitchFamily="34" charset="0"/>
              </a:endParaRPr>
            </a:p>
          </p:txBody>
        </p:sp>
        <p:sp>
          <p:nvSpPr>
            <p:cNvPr id="35" name="TextBox 34">
              <a:extLst>
                <a:ext uri="{FF2B5EF4-FFF2-40B4-BE49-F238E27FC236}">
                  <a16:creationId xmlns:a16="http://schemas.microsoft.com/office/drawing/2014/main" id="{F883F662-12EE-B7DE-3E2C-2B1307C39222}"/>
                </a:ext>
              </a:extLst>
            </p:cNvPr>
            <p:cNvSpPr txBox="1"/>
            <p:nvPr/>
          </p:nvSpPr>
          <p:spPr>
            <a:xfrm>
              <a:off x="6210998" y="1630759"/>
              <a:ext cx="2229889" cy="618971"/>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The chatbot is working with pre defined inputs and outputs with the help of java script if-else condition i.e. based on given input the if else condition works </a:t>
              </a:r>
              <a:endParaRPr lang="ko-KR" altLang="en-US" sz="1200" dirty="0">
                <a:solidFill>
                  <a:schemeClr val="tx1">
                    <a:lumMod val="65000"/>
                    <a:lumOff val="35000"/>
                  </a:schemeClr>
                </a:solidFill>
                <a:cs typeface="Arial" pitchFamily="34" charset="0"/>
              </a:endParaRPr>
            </a:p>
          </p:txBody>
        </p:sp>
      </p:grpSp>
    </p:spTree>
    <p:extLst>
      <p:ext uri="{BB962C8B-B14F-4D97-AF65-F5344CB8AC3E}">
        <p14:creationId xmlns:p14="http://schemas.microsoft.com/office/powerpoint/2010/main" val="3423133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AE474A-D463-42C7-8AC4-AC727FA31D49}"/>
              </a:ext>
            </a:extLst>
          </p:cNvPr>
          <p:cNvSpPr txBox="1"/>
          <p:nvPr/>
        </p:nvSpPr>
        <p:spPr>
          <a:xfrm>
            <a:off x="985520" y="567730"/>
            <a:ext cx="4159547" cy="923330"/>
          </a:xfrm>
          <a:prstGeom prst="rect">
            <a:avLst/>
          </a:prstGeom>
          <a:noFill/>
        </p:spPr>
        <p:txBody>
          <a:bodyPr wrap="square" rtlCol="0" anchor="ctr">
            <a:spAutoFit/>
          </a:bodyPr>
          <a:lstStyle/>
          <a:p>
            <a:r>
              <a:rPr lang="en-IN" altLang="ko-KR" sz="5400" b="1" dirty="0">
                <a:solidFill>
                  <a:schemeClr val="bg1"/>
                </a:solidFill>
                <a:cs typeface="Arial" pitchFamily="34" charset="0"/>
              </a:rPr>
              <a:t>Main Page</a:t>
            </a:r>
            <a:endParaRPr lang="ko-KR" altLang="en-US" sz="5400" b="1" dirty="0">
              <a:solidFill>
                <a:schemeClr val="bg1"/>
              </a:solidFill>
              <a:cs typeface="Arial" pitchFamily="34" charset="0"/>
            </a:endParaRPr>
          </a:p>
        </p:txBody>
      </p:sp>
      <p:sp>
        <p:nvSpPr>
          <p:cNvPr id="3" name="TextBox 2">
            <a:extLst>
              <a:ext uri="{FF2B5EF4-FFF2-40B4-BE49-F238E27FC236}">
                <a16:creationId xmlns:a16="http://schemas.microsoft.com/office/drawing/2014/main" id="{D7149683-3348-4741-845B-753B8051DB82}"/>
              </a:ext>
            </a:extLst>
          </p:cNvPr>
          <p:cNvSpPr txBox="1"/>
          <p:nvPr/>
        </p:nvSpPr>
        <p:spPr>
          <a:xfrm>
            <a:off x="0" y="5071824"/>
            <a:ext cx="1717039" cy="1138773"/>
          </a:xfrm>
          <a:prstGeom prst="rect">
            <a:avLst/>
          </a:prstGeom>
          <a:noFill/>
        </p:spPr>
        <p:txBody>
          <a:bodyPr wrap="square" rtlCol="0" anchor="ctr">
            <a:spAutoFit/>
          </a:bodyPr>
          <a:lstStyle/>
          <a:p>
            <a:r>
              <a:rPr lang="en-US" altLang="ko-KR" dirty="0">
                <a:solidFill>
                  <a:srgbClr val="4D1B07"/>
                </a:solidFill>
                <a:cs typeface="Arial" pitchFamily="34" charset="0"/>
              </a:rPr>
              <a:t>College</a:t>
            </a:r>
          </a:p>
          <a:p>
            <a:r>
              <a:rPr lang="en-US" altLang="ko-KR" dirty="0">
                <a:solidFill>
                  <a:srgbClr val="4D1B07"/>
                </a:solidFill>
                <a:cs typeface="Arial" pitchFamily="34" charset="0"/>
              </a:rPr>
              <a:t>Management system.</a:t>
            </a:r>
            <a:r>
              <a:rPr lang="en-US" altLang="ko-KR" sz="3200" dirty="0">
                <a:solidFill>
                  <a:schemeClr val="bg1"/>
                </a:solidFill>
                <a:cs typeface="Arial" pitchFamily="34" charset="0"/>
              </a:rPr>
              <a:t>, </a:t>
            </a:r>
            <a:endParaRPr lang="ko-KR" altLang="en-US" sz="3200" dirty="0">
              <a:solidFill>
                <a:schemeClr val="bg1"/>
              </a:solidFill>
              <a:cs typeface="Arial" pitchFamily="34" charset="0"/>
            </a:endParaRPr>
          </a:p>
        </p:txBody>
      </p:sp>
      <p:sp>
        <p:nvSpPr>
          <p:cNvPr id="4" name="자유형: 도형 13">
            <a:extLst>
              <a:ext uri="{FF2B5EF4-FFF2-40B4-BE49-F238E27FC236}">
                <a16:creationId xmlns:a16="http://schemas.microsoft.com/office/drawing/2014/main" id="{087B1FD7-8025-4155-890F-899A2269ED2B}"/>
              </a:ext>
            </a:extLst>
          </p:cNvPr>
          <p:cNvSpPr/>
          <p:nvPr/>
        </p:nvSpPr>
        <p:spPr>
          <a:xfrm>
            <a:off x="207234" y="4466856"/>
            <a:ext cx="588430" cy="544215"/>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Box 5">
            <a:extLst>
              <a:ext uri="{FF2B5EF4-FFF2-40B4-BE49-F238E27FC236}">
                <a16:creationId xmlns:a16="http://schemas.microsoft.com/office/drawing/2014/main" id="{5D869350-D320-4BD3-8FAC-BC37011F62B3}"/>
              </a:ext>
            </a:extLst>
          </p:cNvPr>
          <p:cNvSpPr txBox="1"/>
          <p:nvPr/>
        </p:nvSpPr>
        <p:spPr>
          <a:xfrm>
            <a:off x="6145695" y="578993"/>
            <a:ext cx="4900426" cy="307777"/>
          </a:xfrm>
          <a:prstGeom prst="rect">
            <a:avLst/>
          </a:prstGeom>
          <a:noFill/>
        </p:spPr>
        <p:txBody>
          <a:bodyPr wrap="square" lIns="36000" tIns="0" rIns="36000" bIns="0" rtlCol="0">
            <a:spAutoFit/>
          </a:bodyPr>
          <a:lstStyle/>
          <a:p>
            <a:r>
              <a:rPr lang="en-US" altLang="ko-KR" sz="2000" b="1" dirty="0">
                <a:solidFill>
                  <a:schemeClr val="accent1"/>
                </a:solidFill>
                <a:cs typeface="Arial" pitchFamily="34" charset="0"/>
              </a:rPr>
              <a:t>Main page Screenshot</a:t>
            </a:r>
            <a:endParaRPr lang="ko-KR" altLang="en-US" sz="2000" b="1" dirty="0">
              <a:solidFill>
                <a:schemeClr val="accent1"/>
              </a:solidFill>
              <a:cs typeface="Arial" pitchFamily="34" charset="0"/>
            </a:endParaRPr>
          </a:p>
        </p:txBody>
      </p:sp>
      <p:pic>
        <p:nvPicPr>
          <p:cNvPr id="15" name="Picture 14">
            <a:extLst>
              <a:ext uri="{FF2B5EF4-FFF2-40B4-BE49-F238E27FC236}">
                <a16:creationId xmlns:a16="http://schemas.microsoft.com/office/drawing/2014/main" id="{4514C3B8-19D5-772C-FC8E-8114D7FF1C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6119" y="1906558"/>
            <a:ext cx="10385881" cy="4951441"/>
          </a:xfrm>
          <a:prstGeom prst="rect">
            <a:avLst/>
          </a:prstGeom>
        </p:spPr>
      </p:pic>
    </p:spTree>
    <p:extLst>
      <p:ext uri="{BB962C8B-B14F-4D97-AF65-F5344CB8AC3E}">
        <p14:creationId xmlns:p14="http://schemas.microsoft.com/office/powerpoint/2010/main" val="608993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3369A1E6-53AC-4D69-A32A-D88D6966F854}"/>
              </a:ext>
            </a:extLst>
          </p:cNvPr>
          <p:cNvSpPr/>
          <p:nvPr/>
        </p:nvSpPr>
        <p:spPr>
          <a:xfrm flipH="1">
            <a:off x="0" y="0"/>
            <a:ext cx="7684347" cy="6848498"/>
          </a:xfrm>
          <a:custGeom>
            <a:avLst/>
            <a:gdLst>
              <a:gd name="connsiteX0" fmla="*/ 6779054 w 7684347"/>
              <a:gd name="connsiteY0" fmla="*/ 0 h 6848498"/>
              <a:gd name="connsiteX1" fmla="*/ 7684347 w 7684347"/>
              <a:gd name="connsiteY1" fmla="*/ 0 h 6848498"/>
              <a:gd name="connsiteX2" fmla="*/ 7684347 w 7684347"/>
              <a:gd name="connsiteY2" fmla="*/ 906661 h 6848498"/>
              <a:gd name="connsiteX3" fmla="*/ 1802760 w 7684347"/>
              <a:gd name="connsiteY3" fmla="*/ 6848498 h 6848498"/>
              <a:gd name="connsiteX4" fmla="*/ 0 w 7684347"/>
              <a:gd name="connsiteY4" fmla="*/ 6848498 h 6848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347" h="6848498">
                <a:moveTo>
                  <a:pt x="6779054" y="0"/>
                </a:moveTo>
                <a:lnTo>
                  <a:pt x="7684347" y="0"/>
                </a:lnTo>
                <a:lnTo>
                  <a:pt x="7684347" y="906661"/>
                </a:lnTo>
                <a:lnTo>
                  <a:pt x="1802760" y="6848498"/>
                </a:lnTo>
                <a:lnTo>
                  <a:pt x="0" y="6848498"/>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5F9DC74-0C9D-4CC5-82AC-7C73FC111C01}"/>
              </a:ext>
            </a:extLst>
          </p:cNvPr>
          <p:cNvSpPr txBox="1"/>
          <p:nvPr/>
        </p:nvSpPr>
        <p:spPr>
          <a:xfrm flipH="1">
            <a:off x="129307" y="1858598"/>
            <a:ext cx="4802750" cy="738664"/>
          </a:xfrm>
          <a:prstGeom prst="rect">
            <a:avLst/>
          </a:prstGeom>
          <a:noFill/>
        </p:spPr>
        <p:txBody>
          <a:bodyPr wrap="square" rtlCol="0" anchor="ctr">
            <a:spAutoFit/>
          </a:bodyPr>
          <a:lstStyle/>
          <a:p>
            <a:r>
              <a:rPr lang="en-IN" altLang="ko-KR" sz="1400" dirty="0">
                <a:cs typeface="Arial" pitchFamily="34" charset="0"/>
              </a:rPr>
              <a:t>The login and registration modules are more comfortable and colourful, the login and registration process contains </a:t>
            </a:r>
          </a:p>
          <a:p>
            <a:r>
              <a:rPr lang="en-IN" altLang="ko-KR" sz="1400" dirty="0">
                <a:cs typeface="Arial" pitchFamily="34" charset="0"/>
              </a:rPr>
              <a:t>Spring boot and </a:t>
            </a:r>
            <a:r>
              <a:rPr lang="en-IN" altLang="ko-KR" sz="1400" dirty="0" err="1">
                <a:cs typeface="Arial" pitchFamily="34" charset="0"/>
              </a:rPr>
              <a:t>thymleaf</a:t>
            </a:r>
            <a:r>
              <a:rPr lang="en-IN" altLang="ko-KR" sz="1400" dirty="0">
                <a:cs typeface="Arial" pitchFamily="34" charset="0"/>
              </a:rPr>
              <a:t>.</a:t>
            </a:r>
            <a:endParaRPr lang="ko-KR" altLang="en-US" sz="1400" dirty="0">
              <a:cs typeface="Arial" pitchFamily="34" charset="0"/>
            </a:endParaRPr>
          </a:p>
        </p:txBody>
      </p:sp>
      <p:sp>
        <p:nvSpPr>
          <p:cNvPr id="4" name="TextBox 3">
            <a:extLst>
              <a:ext uri="{FF2B5EF4-FFF2-40B4-BE49-F238E27FC236}">
                <a16:creationId xmlns:a16="http://schemas.microsoft.com/office/drawing/2014/main" id="{5508CDFA-1DC3-44D1-8BCB-5DA01F7383EB}"/>
              </a:ext>
            </a:extLst>
          </p:cNvPr>
          <p:cNvSpPr txBox="1"/>
          <p:nvPr/>
        </p:nvSpPr>
        <p:spPr>
          <a:xfrm flipH="1">
            <a:off x="129309" y="1241450"/>
            <a:ext cx="4802749" cy="523220"/>
          </a:xfrm>
          <a:prstGeom prst="rect">
            <a:avLst/>
          </a:prstGeom>
          <a:noFill/>
        </p:spPr>
        <p:txBody>
          <a:bodyPr wrap="square" rtlCol="0" anchor="ctr">
            <a:spAutoFit/>
          </a:bodyPr>
          <a:lstStyle/>
          <a:p>
            <a:r>
              <a:rPr lang="en-IN" altLang="ko-KR" sz="2800" dirty="0">
                <a:latin typeface="+mj-lt"/>
                <a:cs typeface="Arial" pitchFamily="34" charset="0"/>
              </a:rPr>
              <a:t>Login &amp; Registration module</a:t>
            </a:r>
            <a:endParaRPr lang="ko-KR" altLang="en-US" sz="2800" dirty="0">
              <a:latin typeface="+mj-lt"/>
              <a:cs typeface="Arial" pitchFamily="34" charset="0"/>
            </a:endParaRPr>
          </a:p>
        </p:txBody>
      </p:sp>
      <p:sp>
        <p:nvSpPr>
          <p:cNvPr id="5" name="TextBox 4">
            <a:extLst>
              <a:ext uri="{FF2B5EF4-FFF2-40B4-BE49-F238E27FC236}">
                <a16:creationId xmlns:a16="http://schemas.microsoft.com/office/drawing/2014/main" id="{C5FA7721-060B-4D35-93B3-42751B8F5D5A}"/>
              </a:ext>
            </a:extLst>
          </p:cNvPr>
          <p:cNvSpPr txBox="1"/>
          <p:nvPr/>
        </p:nvSpPr>
        <p:spPr>
          <a:xfrm flipH="1">
            <a:off x="129307" y="3006120"/>
            <a:ext cx="3807937" cy="1569660"/>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The required dependencies to do the login/registration module are:</a:t>
            </a:r>
          </a:p>
          <a:p>
            <a:r>
              <a:rPr lang="en-US" altLang="ko-KR" sz="1200" dirty="0">
                <a:solidFill>
                  <a:schemeClr val="tx1">
                    <a:lumMod val="75000"/>
                    <a:lumOff val="25000"/>
                  </a:schemeClr>
                </a:solidFill>
                <a:cs typeface="Arial" pitchFamily="34" charset="0"/>
              </a:rPr>
              <a:t>1.Spring web</a:t>
            </a:r>
          </a:p>
          <a:p>
            <a:r>
              <a:rPr lang="en-US" altLang="ko-KR" sz="1200" dirty="0">
                <a:solidFill>
                  <a:schemeClr val="tx1">
                    <a:lumMod val="75000"/>
                    <a:lumOff val="25000"/>
                  </a:schemeClr>
                </a:solidFill>
                <a:cs typeface="Arial" pitchFamily="34" charset="0"/>
              </a:rPr>
              <a:t>2</a:t>
            </a:r>
            <a:r>
              <a:rPr lang="en-IN" altLang="ko-KR" sz="1200" dirty="0">
                <a:solidFill>
                  <a:schemeClr val="tx1">
                    <a:lumMod val="75000"/>
                    <a:lumOff val="25000"/>
                  </a:schemeClr>
                </a:solidFill>
                <a:cs typeface="Arial" pitchFamily="34" charset="0"/>
              </a:rPr>
              <a:t>.Spring data JPA</a:t>
            </a:r>
          </a:p>
          <a:p>
            <a:r>
              <a:rPr lang="en-IN" altLang="ko-KR" sz="1200" dirty="0">
                <a:solidFill>
                  <a:schemeClr val="tx1">
                    <a:lumMod val="75000"/>
                    <a:lumOff val="25000"/>
                  </a:schemeClr>
                </a:solidFill>
                <a:cs typeface="Arial" pitchFamily="34" charset="0"/>
              </a:rPr>
              <a:t>3.Spring Security</a:t>
            </a:r>
          </a:p>
          <a:p>
            <a:r>
              <a:rPr lang="en-IN" altLang="ko-KR" sz="1200" dirty="0">
                <a:solidFill>
                  <a:schemeClr val="tx1">
                    <a:lumMod val="75000"/>
                    <a:lumOff val="25000"/>
                  </a:schemeClr>
                </a:solidFill>
                <a:cs typeface="Arial" pitchFamily="34" charset="0"/>
              </a:rPr>
              <a:t>4.MySQL Driver</a:t>
            </a:r>
          </a:p>
          <a:p>
            <a:r>
              <a:rPr lang="en-IN" altLang="ko-KR" sz="1200" dirty="0">
                <a:solidFill>
                  <a:schemeClr val="tx1">
                    <a:lumMod val="75000"/>
                    <a:lumOff val="25000"/>
                  </a:schemeClr>
                </a:solidFill>
                <a:cs typeface="Arial" pitchFamily="34" charset="0"/>
              </a:rPr>
              <a:t>5.Thymleaf</a:t>
            </a:r>
          </a:p>
          <a:p>
            <a:r>
              <a:rPr lang="en-IN" altLang="ko-KR" sz="1200" dirty="0">
                <a:solidFill>
                  <a:schemeClr val="tx1">
                    <a:lumMod val="75000"/>
                    <a:lumOff val="25000"/>
                  </a:schemeClr>
                </a:solidFill>
                <a:cs typeface="Arial" pitchFamily="34" charset="0"/>
              </a:rPr>
              <a:t>6.Spring Boot </a:t>
            </a:r>
            <a:r>
              <a:rPr lang="en-IN" altLang="ko-KR" sz="1200" dirty="0" err="1">
                <a:solidFill>
                  <a:schemeClr val="tx1">
                    <a:lumMod val="75000"/>
                    <a:lumOff val="25000"/>
                  </a:schemeClr>
                </a:solidFill>
                <a:cs typeface="Arial" pitchFamily="34" charset="0"/>
              </a:rPr>
              <a:t>DevTools</a:t>
            </a:r>
            <a:endParaRPr lang="en-US" altLang="ko-KR" sz="1200" dirty="0">
              <a:solidFill>
                <a:schemeClr val="tx1">
                  <a:lumMod val="75000"/>
                  <a:lumOff val="25000"/>
                </a:schemeClr>
              </a:solidFill>
              <a:cs typeface="Arial" pitchFamily="34" charset="0"/>
            </a:endParaRPr>
          </a:p>
        </p:txBody>
      </p:sp>
      <p:pic>
        <p:nvPicPr>
          <p:cNvPr id="36" name="Picture Placeholder 35">
            <a:extLst>
              <a:ext uri="{FF2B5EF4-FFF2-40B4-BE49-F238E27FC236}">
                <a16:creationId xmlns:a16="http://schemas.microsoft.com/office/drawing/2014/main" id="{3F7A0348-389F-3B87-CA7C-A3C64BCFED90}"/>
              </a:ext>
            </a:extLst>
          </p:cNvPr>
          <p:cNvPicPr>
            <a:picLocks noGrp="1" noChangeAspect="1"/>
          </p:cNvPicPr>
          <p:nvPr>
            <p:ph type="pic" idx="12"/>
          </p:nvPr>
        </p:nvPicPr>
        <p:blipFill>
          <a:blip r:embed="rId2">
            <a:extLst>
              <a:ext uri="{28A0092B-C50C-407E-A947-70E740481C1C}">
                <a14:useLocalDpi xmlns:a14="http://schemas.microsoft.com/office/drawing/2010/main" val="0"/>
              </a:ext>
            </a:extLst>
          </a:blip>
          <a:srcRect l="23917" r="23917"/>
          <a:stretch>
            <a:fillRect/>
          </a:stretch>
        </p:blipFill>
        <p:spPr/>
      </p:pic>
    </p:spTree>
    <p:extLst>
      <p:ext uri="{BB962C8B-B14F-4D97-AF65-F5344CB8AC3E}">
        <p14:creationId xmlns:p14="http://schemas.microsoft.com/office/powerpoint/2010/main" val="2345629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ight Arrow 50">
            <a:extLst>
              <a:ext uri="{FF2B5EF4-FFF2-40B4-BE49-F238E27FC236}">
                <a16:creationId xmlns:a16="http://schemas.microsoft.com/office/drawing/2014/main" id="{DFF1F61F-39FD-4952-BF09-A65F2BE33B0C}"/>
              </a:ext>
            </a:extLst>
          </p:cNvPr>
          <p:cNvSpPr/>
          <p:nvPr/>
        </p:nvSpPr>
        <p:spPr>
          <a:xfrm>
            <a:off x="2459660" y="975737"/>
            <a:ext cx="6841357" cy="1748990"/>
          </a:xfrm>
          <a:prstGeom prst="rightArrow">
            <a:avLst>
              <a:gd name="adj1" fmla="val 70149"/>
              <a:gd name="adj2" fmla="val 6627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accent2"/>
              </a:solidFill>
            </a:endParaRPr>
          </a:p>
        </p:txBody>
      </p:sp>
      <p:sp>
        <p:nvSpPr>
          <p:cNvPr id="40" name="Rectangle 39">
            <a:extLst>
              <a:ext uri="{FF2B5EF4-FFF2-40B4-BE49-F238E27FC236}">
                <a16:creationId xmlns:a16="http://schemas.microsoft.com/office/drawing/2014/main" id="{5CEAF538-354F-4629-8AFC-519FC40076FF}"/>
              </a:ext>
            </a:extLst>
          </p:cNvPr>
          <p:cNvSpPr/>
          <p:nvPr/>
        </p:nvSpPr>
        <p:spPr>
          <a:xfrm>
            <a:off x="2" y="0"/>
            <a:ext cx="232551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Rectangle 42">
            <a:extLst>
              <a:ext uri="{FF2B5EF4-FFF2-40B4-BE49-F238E27FC236}">
                <a16:creationId xmlns:a16="http://schemas.microsoft.com/office/drawing/2014/main" id="{910AA691-46EF-4756-910E-D1F7AB325C49}"/>
              </a:ext>
            </a:extLst>
          </p:cNvPr>
          <p:cNvSpPr/>
          <p:nvPr/>
        </p:nvSpPr>
        <p:spPr>
          <a:xfrm>
            <a:off x="2427550" y="0"/>
            <a:ext cx="64222" cy="687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TextBox 43">
            <a:extLst>
              <a:ext uri="{FF2B5EF4-FFF2-40B4-BE49-F238E27FC236}">
                <a16:creationId xmlns:a16="http://schemas.microsoft.com/office/drawing/2014/main" id="{5F851A9E-F796-4CEA-9443-BC6DDE870A03}"/>
              </a:ext>
            </a:extLst>
          </p:cNvPr>
          <p:cNvSpPr txBox="1"/>
          <p:nvPr/>
        </p:nvSpPr>
        <p:spPr>
          <a:xfrm>
            <a:off x="32113" y="37439"/>
            <a:ext cx="2427548" cy="1815882"/>
          </a:xfrm>
          <a:prstGeom prst="rect">
            <a:avLst/>
          </a:prstGeom>
          <a:noFill/>
        </p:spPr>
        <p:txBody>
          <a:bodyPr wrap="square" rtlCol="0" anchor="ctr">
            <a:spAutoFit/>
          </a:bodyPr>
          <a:lstStyle/>
          <a:p>
            <a:pPr algn="just"/>
            <a:r>
              <a:rPr lang="en-US" altLang="ko-KR" sz="2800" b="1" dirty="0">
                <a:solidFill>
                  <a:schemeClr val="bg1"/>
                </a:solidFill>
              </a:rPr>
              <a:t>Login</a:t>
            </a:r>
          </a:p>
          <a:p>
            <a:pPr algn="just"/>
            <a:r>
              <a:rPr lang="en-US" altLang="ko-KR" sz="2800" b="1" dirty="0">
                <a:solidFill>
                  <a:schemeClr val="bg1"/>
                </a:solidFill>
              </a:rPr>
              <a:t>&amp; Registration module</a:t>
            </a:r>
            <a:endParaRPr lang="ko-KR" altLang="en-US" sz="2800" b="1" dirty="0">
              <a:solidFill>
                <a:schemeClr val="bg1"/>
              </a:solidFill>
            </a:endParaRPr>
          </a:p>
        </p:txBody>
      </p:sp>
      <p:grpSp>
        <p:nvGrpSpPr>
          <p:cNvPr id="49" name="Group 48">
            <a:extLst>
              <a:ext uri="{FF2B5EF4-FFF2-40B4-BE49-F238E27FC236}">
                <a16:creationId xmlns:a16="http://schemas.microsoft.com/office/drawing/2014/main" id="{3AF2C540-84EA-485D-8256-FA111D0D40C7}"/>
              </a:ext>
            </a:extLst>
          </p:cNvPr>
          <p:cNvGrpSpPr/>
          <p:nvPr/>
        </p:nvGrpSpPr>
        <p:grpSpPr>
          <a:xfrm>
            <a:off x="2593802" y="1206991"/>
            <a:ext cx="5245718" cy="1160887"/>
            <a:chOff x="1985511" y="4307149"/>
            <a:chExt cx="7604355" cy="829419"/>
          </a:xfrm>
        </p:grpSpPr>
        <p:sp>
          <p:nvSpPr>
            <p:cNvPr id="50" name="TextBox 49">
              <a:extLst>
                <a:ext uri="{FF2B5EF4-FFF2-40B4-BE49-F238E27FC236}">
                  <a16:creationId xmlns:a16="http://schemas.microsoft.com/office/drawing/2014/main" id="{57F43EC6-040A-4783-B2C0-536FA6984DC6}"/>
                </a:ext>
              </a:extLst>
            </p:cNvPr>
            <p:cNvSpPr txBox="1"/>
            <p:nvPr/>
          </p:nvSpPr>
          <p:spPr>
            <a:xfrm>
              <a:off x="1985511" y="4718764"/>
              <a:ext cx="7604355" cy="417804"/>
            </a:xfrm>
            <a:prstGeom prst="rect">
              <a:avLst/>
            </a:prstGeom>
            <a:noFill/>
          </p:spPr>
          <p:txBody>
            <a:bodyPr wrap="square" rtlCol="0">
              <a:spAutoFit/>
            </a:bodyPr>
            <a:lstStyle/>
            <a:p>
              <a:r>
                <a:rPr lang="en-US" altLang="ko-KR" sz="1600" dirty="0">
                  <a:solidFill>
                    <a:schemeClr val="bg1"/>
                  </a:solidFill>
                  <a:cs typeface="Arial" pitchFamily="34" charset="0"/>
                </a:rPr>
                <a:t>The entity tables are created and mapped with JPA  many to many annotation to interlink with admin module. </a:t>
              </a:r>
              <a:endParaRPr lang="ko-KR" altLang="en-US" sz="1600" dirty="0">
                <a:solidFill>
                  <a:schemeClr val="bg1"/>
                </a:solidFill>
                <a:cs typeface="Arial" pitchFamily="34" charset="0"/>
              </a:endParaRPr>
            </a:p>
          </p:txBody>
        </p:sp>
        <p:sp>
          <p:nvSpPr>
            <p:cNvPr id="51" name="TextBox 50">
              <a:extLst>
                <a:ext uri="{FF2B5EF4-FFF2-40B4-BE49-F238E27FC236}">
                  <a16:creationId xmlns:a16="http://schemas.microsoft.com/office/drawing/2014/main" id="{E90CD033-39FE-4B72-8031-074E255E153E}"/>
                </a:ext>
              </a:extLst>
            </p:cNvPr>
            <p:cNvSpPr txBox="1"/>
            <p:nvPr/>
          </p:nvSpPr>
          <p:spPr>
            <a:xfrm>
              <a:off x="1985512" y="4307149"/>
              <a:ext cx="7456447" cy="461784"/>
            </a:xfrm>
            <a:prstGeom prst="rect">
              <a:avLst/>
            </a:prstGeom>
            <a:noFill/>
          </p:spPr>
          <p:txBody>
            <a:bodyPr wrap="square" rtlCol="0">
              <a:spAutoFit/>
            </a:bodyPr>
            <a:lstStyle/>
            <a:p>
              <a:r>
                <a:rPr lang="en-US" altLang="ko-KR" dirty="0">
                  <a:solidFill>
                    <a:schemeClr val="bg1"/>
                  </a:solidFill>
                  <a:cs typeface="Arial" pitchFamily="34" charset="0"/>
                </a:rPr>
                <a:t>the Hibernate framework helps us in creating the tables:</a:t>
              </a:r>
              <a:endParaRPr lang="ko-KR" altLang="en-US" dirty="0">
                <a:solidFill>
                  <a:schemeClr val="bg1"/>
                </a:solidFill>
                <a:cs typeface="Arial" pitchFamily="34" charset="0"/>
              </a:endParaRPr>
            </a:p>
          </p:txBody>
        </p:sp>
      </p:grpSp>
      <p:pic>
        <p:nvPicPr>
          <p:cNvPr id="30" name="Picture 29">
            <a:extLst>
              <a:ext uri="{FF2B5EF4-FFF2-40B4-BE49-F238E27FC236}">
                <a16:creationId xmlns:a16="http://schemas.microsoft.com/office/drawing/2014/main" id="{2F9C51C8-EA68-5391-0318-3574B0D6FE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3802" y="3230453"/>
            <a:ext cx="9321107" cy="3513999"/>
          </a:xfrm>
          <a:prstGeom prst="rect">
            <a:avLst/>
          </a:prstGeom>
        </p:spPr>
      </p:pic>
      <p:sp>
        <p:nvSpPr>
          <p:cNvPr id="33" name="Text Placeholder 1">
            <a:extLst>
              <a:ext uri="{FF2B5EF4-FFF2-40B4-BE49-F238E27FC236}">
                <a16:creationId xmlns:a16="http://schemas.microsoft.com/office/drawing/2014/main" id="{3349B515-2380-18EF-EC3B-8926F6F2FB5A}"/>
              </a:ext>
            </a:extLst>
          </p:cNvPr>
          <p:cNvSpPr>
            <a:spLocks noGrp="1"/>
          </p:cNvSpPr>
          <p:nvPr>
            <p:ph type="body" sz="quarter" idx="10"/>
          </p:nvPr>
        </p:nvSpPr>
        <p:spPr>
          <a:xfrm>
            <a:off x="323529" y="339509"/>
            <a:ext cx="11573197" cy="724247"/>
          </a:xfrm>
        </p:spPr>
        <p:txBody>
          <a:bodyPr/>
          <a:lstStyle/>
          <a:p>
            <a:r>
              <a:rPr lang="en-US" sz="4000" dirty="0"/>
              <a:t>Detailed info</a:t>
            </a:r>
          </a:p>
        </p:txBody>
      </p:sp>
    </p:spTree>
    <p:extLst>
      <p:ext uri="{BB962C8B-B14F-4D97-AF65-F5344CB8AC3E}">
        <p14:creationId xmlns:p14="http://schemas.microsoft.com/office/powerpoint/2010/main" val="2237534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ED21B5-04EB-44E3-BE7F-61310886D987}"/>
              </a:ext>
            </a:extLst>
          </p:cNvPr>
          <p:cNvSpPr>
            <a:spLocks noGrp="1"/>
          </p:cNvSpPr>
          <p:nvPr>
            <p:ph type="body" sz="quarter" idx="10"/>
          </p:nvPr>
        </p:nvSpPr>
        <p:spPr/>
        <p:txBody>
          <a:bodyPr/>
          <a:lstStyle/>
          <a:p>
            <a:r>
              <a:rPr lang="en-US" dirty="0"/>
              <a:t>Login/Registration architecture</a:t>
            </a:r>
          </a:p>
        </p:txBody>
      </p:sp>
      <p:sp>
        <p:nvSpPr>
          <p:cNvPr id="11" name="Rectangle 10">
            <a:extLst>
              <a:ext uri="{FF2B5EF4-FFF2-40B4-BE49-F238E27FC236}">
                <a16:creationId xmlns:a16="http://schemas.microsoft.com/office/drawing/2014/main" id="{615C3893-B2AB-88F2-3524-ACCF33242F8C}"/>
              </a:ext>
            </a:extLst>
          </p:cNvPr>
          <p:cNvSpPr/>
          <p:nvPr/>
        </p:nvSpPr>
        <p:spPr>
          <a:xfrm>
            <a:off x="1141413" y="2152167"/>
            <a:ext cx="8908361" cy="404060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r>
              <a:rPr lang="en-IN">
                <a:solidFill>
                  <a:srgbClr val="7030A0"/>
                </a:solidFill>
              </a:rPr>
              <a:t>API Layer</a:t>
            </a:r>
            <a:endParaRPr lang="en-IN" dirty="0">
              <a:solidFill>
                <a:srgbClr val="7030A0"/>
              </a:solidFill>
            </a:endParaRPr>
          </a:p>
        </p:txBody>
      </p:sp>
      <p:sp>
        <p:nvSpPr>
          <p:cNvPr id="12" name="Cylinder 11">
            <a:extLst>
              <a:ext uri="{FF2B5EF4-FFF2-40B4-BE49-F238E27FC236}">
                <a16:creationId xmlns:a16="http://schemas.microsoft.com/office/drawing/2014/main" id="{551561E3-4E41-AC5B-3175-52396C4C9963}"/>
              </a:ext>
            </a:extLst>
          </p:cNvPr>
          <p:cNvSpPr/>
          <p:nvPr/>
        </p:nvSpPr>
        <p:spPr>
          <a:xfrm>
            <a:off x="8755183" y="3367751"/>
            <a:ext cx="1181327" cy="1354349"/>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5B71B7C1-27E9-7869-7531-A5CBCA0A8790}"/>
              </a:ext>
            </a:extLst>
          </p:cNvPr>
          <p:cNvSpPr/>
          <p:nvPr/>
        </p:nvSpPr>
        <p:spPr>
          <a:xfrm>
            <a:off x="6972119" y="3321170"/>
            <a:ext cx="1233577" cy="137160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16" name="Rectangle 15">
            <a:extLst>
              <a:ext uri="{FF2B5EF4-FFF2-40B4-BE49-F238E27FC236}">
                <a16:creationId xmlns:a16="http://schemas.microsoft.com/office/drawing/2014/main" id="{B1F06530-C177-80F4-7506-D8E223EDC0F9}"/>
              </a:ext>
            </a:extLst>
          </p:cNvPr>
          <p:cNvSpPr/>
          <p:nvPr/>
        </p:nvSpPr>
        <p:spPr>
          <a:xfrm>
            <a:off x="5131189" y="3321168"/>
            <a:ext cx="1233577" cy="137160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18" name="Rectangle 17">
            <a:extLst>
              <a:ext uri="{FF2B5EF4-FFF2-40B4-BE49-F238E27FC236}">
                <a16:creationId xmlns:a16="http://schemas.microsoft.com/office/drawing/2014/main" id="{56C77CF3-5716-425C-059C-EBC5837C3559}"/>
              </a:ext>
            </a:extLst>
          </p:cNvPr>
          <p:cNvSpPr/>
          <p:nvPr/>
        </p:nvSpPr>
        <p:spPr>
          <a:xfrm>
            <a:off x="3290259" y="3303915"/>
            <a:ext cx="1233577" cy="1371602"/>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19" name="Cylinder 18">
            <a:extLst>
              <a:ext uri="{FF2B5EF4-FFF2-40B4-BE49-F238E27FC236}">
                <a16:creationId xmlns:a16="http://schemas.microsoft.com/office/drawing/2014/main" id="{EB7C3B31-9463-7792-1E64-2E71E277BD32}"/>
              </a:ext>
            </a:extLst>
          </p:cNvPr>
          <p:cNvSpPr/>
          <p:nvPr/>
        </p:nvSpPr>
        <p:spPr>
          <a:xfrm>
            <a:off x="1241461" y="3373450"/>
            <a:ext cx="1181327" cy="1354349"/>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CCF501B8-2588-73E3-CF0D-E4545B99FEB9}"/>
              </a:ext>
            </a:extLst>
          </p:cNvPr>
          <p:cNvSpPr txBox="1"/>
          <p:nvPr/>
        </p:nvSpPr>
        <p:spPr>
          <a:xfrm>
            <a:off x="2473827" y="3510951"/>
            <a:ext cx="666905" cy="369332"/>
          </a:xfrm>
          <a:prstGeom prst="rect">
            <a:avLst/>
          </a:prstGeom>
          <a:noFill/>
        </p:spPr>
        <p:txBody>
          <a:bodyPr wrap="square" rtlCol="0">
            <a:spAutoFit/>
          </a:bodyPr>
          <a:lstStyle/>
          <a:p>
            <a:r>
              <a:rPr lang="en-IN" dirty="0" err="1">
                <a:solidFill>
                  <a:schemeClr val="bg1">
                    <a:lumMod val="95000"/>
                    <a:lumOff val="5000"/>
                  </a:schemeClr>
                </a:solidFill>
              </a:rPr>
              <a:t>Req</a:t>
            </a:r>
            <a:endParaRPr lang="en-IN" dirty="0">
              <a:solidFill>
                <a:schemeClr val="bg1">
                  <a:lumMod val="95000"/>
                  <a:lumOff val="5000"/>
                </a:schemeClr>
              </a:solidFill>
            </a:endParaRPr>
          </a:p>
        </p:txBody>
      </p:sp>
      <p:sp>
        <p:nvSpPr>
          <p:cNvPr id="21" name="TextBox 20">
            <a:extLst>
              <a:ext uri="{FF2B5EF4-FFF2-40B4-BE49-F238E27FC236}">
                <a16:creationId xmlns:a16="http://schemas.microsoft.com/office/drawing/2014/main" id="{C5546CB4-8FF7-5703-3A40-421326102497}"/>
              </a:ext>
            </a:extLst>
          </p:cNvPr>
          <p:cNvSpPr txBox="1"/>
          <p:nvPr/>
        </p:nvSpPr>
        <p:spPr>
          <a:xfrm>
            <a:off x="2376890" y="3880283"/>
            <a:ext cx="727761" cy="369332"/>
          </a:xfrm>
          <a:prstGeom prst="rect">
            <a:avLst/>
          </a:prstGeom>
          <a:noFill/>
        </p:spPr>
        <p:txBody>
          <a:bodyPr wrap="square" rtlCol="0">
            <a:spAutoFit/>
          </a:bodyPr>
          <a:lstStyle/>
          <a:p>
            <a:r>
              <a:rPr lang="en-IN" dirty="0">
                <a:solidFill>
                  <a:schemeClr val="bg1">
                    <a:lumMod val="95000"/>
                    <a:lumOff val="5000"/>
                  </a:schemeClr>
                </a:solidFill>
              </a:rPr>
              <a:t>Res</a:t>
            </a:r>
          </a:p>
        </p:txBody>
      </p:sp>
      <p:sp>
        <p:nvSpPr>
          <p:cNvPr id="22" name="Arrow: Right 21">
            <a:extLst>
              <a:ext uri="{FF2B5EF4-FFF2-40B4-BE49-F238E27FC236}">
                <a16:creationId xmlns:a16="http://schemas.microsoft.com/office/drawing/2014/main" id="{1702ECB1-1EEB-713F-282E-0334DE6B41DB}"/>
              </a:ext>
            </a:extLst>
          </p:cNvPr>
          <p:cNvSpPr/>
          <p:nvPr/>
        </p:nvSpPr>
        <p:spPr>
          <a:xfrm>
            <a:off x="2473827" y="3735238"/>
            <a:ext cx="765390" cy="173053"/>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3" name="Arrow: Left 22">
            <a:extLst>
              <a:ext uri="{FF2B5EF4-FFF2-40B4-BE49-F238E27FC236}">
                <a16:creationId xmlns:a16="http://schemas.microsoft.com/office/drawing/2014/main" id="{9306A5A6-66F2-553C-CD6B-1830DCF54825}"/>
              </a:ext>
            </a:extLst>
          </p:cNvPr>
          <p:cNvSpPr/>
          <p:nvPr/>
        </p:nvSpPr>
        <p:spPr>
          <a:xfrm>
            <a:off x="2473827" y="4208516"/>
            <a:ext cx="765390" cy="173053"/>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4" name="Arrow: Left-Right 23">
            <a:extLst>
              <a:ext uri="{FF2B5EF4-FFF2-40B4-BE49-F238E27FC236}">
                <a16:creationId xmlns:a16="http://schemas.microsoft.com/office/drawing/2014/main" id="{AA6B7FBB-EEBB-CCF5-472E-EC143C45D2F7}"/>
              </a:ext>
            </a:extLst>
          </p:cNvPr>
          <p:cNvSpPr/>
          <p:nvPr/>
        </p:nvSpPr>
        <p:spPr>
          <a:xfrm>
            <a:off x="6415806" y="3946248"/>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5" name="Arrow: Left-Right 24">
            <a:extLst>
              <a:ext uri="{FF2B5EF4-FFF2-40B4-BE49-F238E27FC236}">
                <a16:creationId xmlns:a16="http://schemas.microsoft.com/office/drawing/2014/main" id="{13F62E1F-5D2E-99A3-37C1-A217427EF5AB}"/>
              </a:ext>
            </a:extLst>
          </p:cNvPr>
          <p:cNvSpPr/>
          <p:nvPr/>
        </p:nvSpPr>
        <p:spPr>
          <a:xfrm>
            <a:off x="8256737" y="3908291"/>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6" name="Arrow: Left-Right 25">
            <a:extLst>
              <a:ext uri="{FF2B5EF4-FFF2-40B4-BE49-F238E27FC236}">
                <a16:creationId xmlns:a16="http://schemas.microsoft.com/office/drawing/2014/main" id="{CC7D455C-05D4-0446-4972-B8B951939A36}"/>
              </a:ext>
            </a:extLst>
          </p:cNvPr>
          <p:cNvSpPr/>
          <p:nvPr/>
        </p:nvSpPr>
        <p:spPr>
          <a:xfrm>
            <a:off x="4574875" y="3975114"/>
            <a:ext cx="505272" cy="19735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8E406580-74ED-779A-AF13-32D6B3140D2C}"/>
              </a:ext>
            </a:extLst>
          </p:cNvPr>
          <p:cNvSpPr txBox="1"/>
          <p:nvPr/>
        </p:nvSpPr>
        <p:spPr>
          <a:xfrm>
            <a:off x="3270849" y="3653706"/>
            <a:ext cx="1233577" cy="738664"/>
          </a:xfrm>
          <a:prstGeom prst="rect">
            <a:avLst/>
          </a:prstGeom>
          <a:noFill/>
        </p:spPr>
        <p:txBody>
          <a:bodyPr wrap="square" rtlCol="0">
            <a:spAutoFit/>
          </a:bodyPr>
          <a:lstStyle/>
          <a:p>
            <a:pPr algn="ctr"/>
            <a:r>
              <a:rPr lang="en-IN" sz="1400" b="1" i="1" dirty="0">
                <a:solidFill>
                  <a:srgbClr val="4D1B07"/>
                </a:solidFill>
              </a:rPr>
              <a:t>User</a:t>
            </a:r>
          </a:p>
          <a:p>
            <a:pPr algn="ctr"/>
            <a:r>
              <a:rPr lang="en-IN" sz="1400" b="1" i="1" dirty="0">
                <a:solidFill>
                  <a:srgbClr val="4D1B07"/>
                </a:solidFill>
              </a:rPr>
              <a:t>Registration</a:t>
            </a:r>
          </a:p>
          <a:p>
            <a:pPr algn="ctr"/>
            <a:r>
              <a:rPr lang="en-IN" sz="1400" b="1" i="1" dirty="0">
                <a:solidFill>
                  <a:srgbClr val="4D1B07"/>
                </a:solidFill>
              </a:rPr>
              <a:t>Controller</a:t>
            </a:r>
          </a:p>
        </p:txBody>
      </p:sp>
      <p:sp>
        <p:nvSpPr>
          <p:cNvPr id="28" name="TextBox 27">
            <a:extLst>
              <a:ext uri="{FF2B5EF4-FFF2-40B4-BE49-F238E27FC236}">
                <a16:creationId xmlns:a16="http://schemas.microsoft.com/office/drawing/2014/main" id="{F1993ABD-7B83-895C-F26B-5D227A26FA10}"/>
              </a:ext>
            </a:extLst>
          </p:cNvPr>
          <p:cNvSpPr txBox="1"/>
          <p:nvPr/>
        </p:nvSpPr>
        <p:spPr>
          <a:xfrm>
            <a:off x="5128041" y="3804852"/>
            <a:ext cx="1236725"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400" b="1" i="1" u="none" strike="noStrike" kern="1200" cap="none" spc="0" normalizeH="0" baseline="0" noProof="0" dirty="0">
                <a:ln>
                  <a:noFill/>
                </a:ln>
                <a:solidFill>
                  <a:srgbClr val="4D1B07"/>
                </a:solidFill>
                <a:effectLst/>
                <a:uLnTx/>
                <a:uFillTx/>
                <a:latin typeface="Arial"/>
                <a:cs typeface="+mn-cs"/>
              </a:rPr>
              <a:t>User</a:t>
            </a:r>
          </a:p>
          <a:p>
            <a:pPr marL="0" marR="0" lvl="0" indent="0" algn="ctr" defTabSz="914400" rtl="0" eaLnBrk="1" fontAlgn="auto" latinLnBrk="0" hangingPunct="1">
              <a:lnSpc>
                <a:spcPct val="100000"/>
              </a:lnSpc>
              <a:spcBef>
                <a:spcPts val="0"/>
              </a:spcBef>
              <a:spcAft>
                <a:spcPts val="0"/>
              </a:spcAft>
              <a:buClrTx/>
              <a:buSzTx/>
              <a:buFontTx/>
              <a:buNone/>
              <a:tabLst/>
              <a:defRPr/>
            </a:pPr>
            <a:r>
              <a:rPr lang="en-IN" sz="1400" b="1" i="1" dirty="0">
                <a:solidFill>
                  <a:srgbClr val="4D1B07"/>
                </a:solidFill>
                <a:latin typeface="Arial"/>
              </a:rPr>
              <a:t>Service</a:t>
            </a:r>
            <a:endParaRPr kumimoji="0" lang="en-IN" sz="1400" b="1" i="1" u="none" strike="noStrike" kern="1200" cap="none" spc="0" normalizeH="0" baseline="0" noProof="0" dirty="0">
              <a:ln>
                <a:noFill/>
              </a:ln>
              <a:solidFill>
                <a:srgbClr val="4D1B07"/>
              </a:solidFill>
              <a:effectLst/>
              <a:uLnTx/>
              <a:uFillTx/>
              <a:latin typeface="Arial"/>
              <a:cs typeface="+mn-cs"/>
            </a:endParaRPr>
          </a:p>
          <a:p>
            <a:pPr algn="ctr"/>
            <a:endParaRPr lang="en-IN" sz="1400" dirty="0">
              <a:solidFill>
                <a:srgbClr val="4D1B07"/>
              </a:solidFill>
            </a:endParaRPr>
          </a:p>
        </p:txBody>
      </p:sp>
      <p:sp>
        <p:nvSpPr>
          <p:cNvPr id="29" name="TextBox 28">
            <a:extLst>
              <a:ext uri="{FF2B5EF4-FFF2-40B4-BE49-F238E27FC236}">
                <a16:creationId xmlns:a16="http://schemas.microsoft.com/office/drawing/2014/main" id="{416004BC-247E-2BEE-9F0B-BFC83D779A63}"/>
              </a:ext>
            </a:extLst>
          </p:cNvPr>
          <p:cNvSpPr txBox="1"/>
          <p:nvPr/>
        </p:nvSpPr>
        <p:spPr>
          <a:xfrm>
            <a:off x="6921078" y="3835827"/>
            <a:ext cx="1335659" cy="49244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400" b="1" i="1" u="none" strike="noStrike" kern="1200" cap="none" spc="0" normalizeH="0" baseline="0" noProof="0" dirty="0">
                <a:ln>
                  <a:noFill/>
                </a:ln>
                <a:solidFill>
                  <a:srgbClr val="4D1B07"/>
                </a:solidFill>
                <a:effectLst/>
                <a:uLnTx/>
                <a:uFillTx/>
                <a:latin typeface="Arial"/>
                <a:cs typeface="+mn-cs"/>
              </a:rPr>
              <a:t>User</a:t>
            </a:r>
            <a:endParaRPr kumimoji="0" lang="en-IN" sz="1200" b="1" i="1" u="none" strike="noStrike" kern="1200" cap="none" spc="0" normalizeH="0" baseline="0" noProof="0" dirty="0">
              <a:ln>
                <a:noFill/>
              </a:ln>
              <a:solidFill>
                <a:srgbClr val="4D1B07"/>
              </a:solidFill>
              <a:effectLst/>
              <a:uLnTx/>
              <a:uFillTx/>
              <a:latin typeface="Arial"/>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IN" sz="1200" b="1" i="1" dirty="0">
                <a:solidFill>
                  <a:srgbClr val="4D1B07"/>
                </a:solidFill>
                <a:latin typeface="Arial"/>
              </a:rPr>
              <a:t>Repository</a:t>
            </a:r>
            <a:endParaRPr kumimoji="0" lang="en-IN" sz="1400" b="1" i="1" u="none" strike="noStrike" kern="1200" cap="none" spc="0" normalizeH="0" baseline="0" noProof="0" dirty="0">
              <a:ln>
                <a:noFill/>
              </a:ln>
              <a:solidFill>
                <a:srgbClr val="4D1B07"/>
              </a:solidFill>
              <a:effectLst/>
              <a:uLnTx/>
              <a:uFillTx/>
              <a:latin typeface="Arial"/>
              <a:cs typeface="+mn-cs"/>
            </a:endParaRPr>
          </a:p>
        </p:txBody>
      </p:sp>
      <p:sp>
        <p:nvSpPr>
          <p:cNvPr id="30" name="TextBox 29">
            <a:extLst>
              <a:ext uri="{FF2B5EF4-FFF2-40B4-BE49-F238E27FC236}">
                <a16:creationId xmlns:a16="http://schemas.microsoft.com/office/drawing/2014/main" id="{CA6F8913-3C4A-7FAB-A042-985DAAC565CF}"/>
              </a:ext>
            </a:extLst>
          </p:cNvPr>
          <p:cNvSpPr txBox="1"/>
          <p:nvPr/>
        </p:nvSpPr>
        <p:spPr>
          <a:xfrm>
            <a:off x="4851866" y="2856802"/>
            <a:ext cx="1866317" cy="369332"/>
          </a:xfrm>
          <a:prstGeom prst="rect">
            <a:avLst/>
          </a:prstGeom>
          <a:noFill/>
        </p:spPr>
        <p:txBody>
          <a:bodyPr wrap="square" rtlCol="0">
            <a:spAutoFit/>
          </a:bodyPr>
          <a:lstStyle/>
          <a:p>
            <a:r>
              <a:rPr lang="en-IN" dirty="0">
                <a:solidFill>
                  <a:srgbClr val="4D1B07"/>
                </a:solidFill>
              </a:rPr>
              <a:t>Business  Layer</a:t>
            </a:r>
          </a:p>
        </p:txBody>
      </p:sp>
      <p:sp>
        <p:nvSpPr>
          <p:cNvPr id="31" name="TextBox 30">
            <a:extLst>
              <a:ext uri="{FF2B5EF4-FFF2-40B4-BE49-F238E27FC236}">
                <a16:creationId xmlns:a16="http://schemas.microsoft.com/office/drawing/2014/main" id="{7252A905-2DFC-776F-DC13-F84C4658ED9B}"/>
              </a:ext>
            </a:extLst>
          </p:cNvPr>
          <p:cNvSpPr txBox="1"/>
          <p:nvPr/>
        </p:nvSpPr>
        <p:spPr>
          <a:xfrm>
            <a:off x="6921078" y="2933530"/>
            <a:ext cx="1335659" cy="369332"/>
          </a:xfrm>
          <a:prstGeom prst="rect">
            <a:avLst/>
          </a:prstGeom>
          <a:noFill/>
        </p:spPr>
        <p:txBody>
          <a:bodyPr wrap="square" rtlCol="0">
            <a:spAutoFit/>
          </a:bodyPr>
          <a:lstStyle/>
          <a:p>
            <a:r>
              <a:rPr lang="en-IN" dirty="0">
                <a:solidFill>
                  <a:srgbClr val="4D1B07"/>
                </a:solidFill>
              </a:rPr>
              <a:t>Dao Layer</a:t>
            </a:r>
          </a:p>
        </p:txBody>
      </p:sp>
      <p:sp>
        <p:nvSpPr>
          <p:cNvPr id="32" name="TextBox 31">
            <a:extLst>
              <a:ext uri="{FF2B5EF4-FFF2-40B4-BE49-F238E27FC236}">
                <a16:creationId xmlns:a16="http://schemas.microsoft.com/office/drawing/2014/main" id="{C3178DDE-6A19-C3F0-2806-E9D4A5FEA5A6}"/>
              </a:ext>
            </a:extLst>
          </p:cNvPr>
          <p:cNvSpPr txBox="1"/>
          <p:nvPr/>
        </p:nvSpPr>
        <p:spPr>
          <a:xfrm>
            <a:off x="3258627" y="2933530"/>
            <a:ext cx="1593239" cy="369332"/>
          </a:xfrm>
          <a:prstGeom prst="rect">
            <a:avLst/>
          </a:prstGeom>
          <a:noFill/>
        </p:spPr>
        <p:txBody>
          <a:bodyPr wrap="square" rtlCol="0">
            <a:spAutoFit/>
          </a:bodyPr>
          <a:lstStyle/>
          <a:p>
            <a:r>
              <a:rPr lang="en-IN" dirty="0">
                <a:solidFill>
                  <a:srgbClr val="4D1B07"/>
                </a:solidFill>
              </a:rPr>
              <a:t>API Layer</a:t>
            </a:r>
          </a:p>
        </p:txBody>
      </p:sp>
      <p:sp>
        <p:nvSpPr>
          <p:cNvPr id="33" name="TextBox 32">
            <a:extLst>
              <a:ext uri="{FF2B5EF4-FFF2-40B4-BE49-F238E27FC236}">
                <a16:creationId xmlns:a16="http://schemas.microsoft.com/office/drawing/2014/main" id="{9E90114A-C447-CD90-30F0-87DBB729340C}"/>
              </a:ext>
            </a:extLst>
          </p:cNvPr>
          <p:cNvSpPr txBox="1"/>
          <p:nvPr/>
        </p:nvSpPr>
        <p:spPr>
          <a:xfrm>
            <a:off x="2340635" y="3500655"/>
            <a:ext cx="912872" cy="307777"/>
          </a:xfrm>
          <a:prstGeom prst="rect">
            <a:avLst/>
          </a:prstGeom>
          <a:noFill/>
        </p:spPr>
        <p:txBody>
          <a:bodyPr wrap="square" rtlCol="0">
            <a:spAutoFit/>
          </a:bodyPr>
          <a:lstStyle/>
          <a:p>
            <a:pPr algn="ctr"/>
            <a:r>
              <a:rPr lang="en-IN" sz="1400" b="1" dirty="0">
                <a:solidFill>
                  <a:srgbClr val="4D1B07"/>
                </a:solidFill>
              </a:rPr>
              <a:t>Request</a:t>
            </a:r>
          </a:p>
        </p:txBody>
      </p:sp>
      <p:sp>
        <p:nvSpPr>
          <p:cNvPr id="34" name="TextBox 33">
            <a:extLst>
              <a:ext uri="{FF2B5EF4-FFF2-40B4-BE49-F238E27FC236}">
                <a16:creationId xmlns:a16="http://schemas.microsoft.com/office/drawing/2014/main" id="{5DAE1AA5-D2AF-FF8D-072A-D927281CBA93}"/>
              </a:ext>
            </a:extLst>
          </p:cNvPr>
          <p:cNvSpPr txBox="1"/>
          <p:nvPr/>
        </p:nvSpPr>
        <p:spPr>
          <a:xfrm>
            <a:off x="2255490" y="4010723"/>
            <a:ext cx="1233577" cy="307777"/>
          </a:xfrm>
          <a:prstGeom prst="rect">
            <a:avLst/>
          </a:prstGeom>
          <a:noFill/>
        </p:spPr>
        <p:txBody>
          <a:bodyPr wrap="square" rtlCol="0">
            <a:spAutoFit/>
          </a:bodyPr>
          <a:lstStyle/>
          <a:p>
            <a:pPr algn="ctr"/>
            <a:r>
              <a:rPr lang="en-IN" sz="1400" b="1" dirty="0">
                <a:solidFill>
                  <a:srgbClr val="4D1B07"/>
                </a:solidFill>
              </a:rPr>
              <a:t>Response</a:t>
            </a:r>
          </a:p>
        </p:txBody>
      </p:sp>
      <p:sp>
        <p:nvSpPr>
          <p:cNvPr id="35" name="TextBox 34">
            <a:extLst>
              <a:ext uri="{FF2B5EF4-FFF2-40B4-BE49-F238E27FC236}">
                <a16:creationId xmlns:a16="http://schemas.microsoft.com/office/drawing/2014/main" id="{76162960-FF6D-DEBC-B1EA-7A72F9A56E55}"/>
              </a:ext>
            </a:extLst>
          </p:cNvPr>
          <p:cNvSpPr txBox="1"/>
          <p:nvPr/>
        </p:nvSpPr>
        <p:spPr>
          <a:xfrm>
            <a:off x="1220721" y="3908291"/>
            <a:ext cx="1152086" cy="615553"/>
          </a:xfrm>
          <a:prstGeom prst="rect">
            <a:avLst/>
          </a:prstGeom>
          <a:noFill/>
        </p:spPr>
        <p:txBody>
          <a:bodyPr wrap="square" rtlCol="0">
            <a:spAutoFit/>
          </a:bodyPr>
          <a:lstStyle/>
          <a:p>
            <a:r>
              <a:rPr lang="en-IN" sz="2000" dirty="0"/>
              <a:t>Browser</a:t>
            </a:r>
          </a:p>
          <a:p>
            <a:r>
              <a:rPr lang="en-IN" sz="1400" dirty="0"/>
              <a:t>(</a:t>
            </a:r>
            <a:r>
              <a:rPr lang="en-IN" sz="1400" dirty="0" err="1"/>
              <a:t>Thymleaf</a:t>
            </a:r>
            <a:r>
              <a:rPr lang="en-IN" sz="1400" dirty="0"/>
              <a:t>)</a:t>
            </a:r>
          </a:p>
        </p:txBody>
      </p:sp>
      <p:sp>
        <p:nvSpPr>
          <p:cNvPr id="36" name="TextBox 35">
            <a:extLst>
              <a:ext uri="{FF2B5EF4-FFF2-40B4-BE49-F238E27FC236}">
                <a16:creationId xmlns:a16="http://schemas.microsoft.com/office/drawing/2014/main" id="{4573F0B5-6793-073C-55AF-E6F0900A2080}"/>
              </a:ext>
            </a:extLst>
          </p:cNvPr>
          <p:cNvSpPr txBox="1"/>
          <p:nvPr/>
        </p:nvSpPr>
        <p:spPr>
          <a:xfrm>
            <a:off x="8762009" y="3880283"/>
            <a:ext cx="1287765" cy="646331"/>
          </a:xfrm>
          <a:prstGeom prst="rect">
            <a:avLst/>
          </a:prstGeom>
          <a:noFill/>
        </p:spPr>
        <p:txBody>
          <a:bodyPr wrap="square" rtlCol="0">
            <a:spAutoFit/>
          </a:bodyPr>
          <a:lstStyle/>
          <a:p>
            <a:r>
              <a:rPr lang="en-IN" dirty="0"/>
              <a:t>MySQL</a:t>
            </a:r>
          </a:p>
          <a:p>
            <a:r>
              <a:rPr lang="en-IN" dirty="0"/>
              <a:t>Data Base</a:t>
            </a:r>
          </a:p>
        </p:txBody>
      </p:sp>
      <p:sp>
        <p:nvSpPr>
          <p:cNvPr id="37" name="Arrow: Left-Right 36">
            <a:extLst>
              <a:ext uri="{FF2B5EF4-FFF2-40B4-BE49-F238E27FC236}">
                <a16:creationId xmlns:a16="http://schemas.microsoft.com/office/drawing/2014/main" id="{9BC85493-6A1A-A721-C748-1C63A2B4EEB7}"/>
              </a:ext>
            </a:extLst>
          </p:cNvPr>
          <p:cNvSpPr/>
          <p:nvPr/>
        </p:nvSpPr>
        <p:spPr>
          <a:xfrm>
            <a:off x="1274602" y="5469980"/>
            <a:ext cx="1066034" cy="94576"/>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38" name="Arrow: Left-Right 37">
            <a:extLst>
              <a:ext uri="{FF2B5EF4-FFF2-40B4-BE49-F238E27FC236}">
                <a16:creationId xmlns:a16="http://schemas.microsoft.com/office/drawing/2014/main" id="{2A12500E-A34E-0962-EB7C-D59385873CB8}"/>
              </a:ext>
            </a:extLst>
          </p:cNvPr>
          <p:cNvSpPr/>
          <p:nvPr/>
        </p:nvSpPr>
        <p:spPr>
          <a:xfrm>
            <a:off x="3239217" y="5424164"/>
            <a:ext cx="5017520" cy="94577"/>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39" name="Arrow: Left-Right 38">
            <a:extLst>
              <a:ext uri="{FF2B5EF4-FFF2-40B4-BE49-F238E27FC236}">
                <a16:creationId xmlns:a16="http://schemas.microsoft.com/office/drawing/2014/main" id="{4ED1D7A0-2063-F93C-3D73-C5D83BDF23AC}"/>
              </a:ext>
            </a:extLst>
          </p:cNvPr>
          <p:cNvSpPr/>
          <p:nvPr/>
        </p:nvSpPr>
        <p:spPr>
          <a:xfrm>
            <a:off x="8821637" y="5425910"/>
            <a:ext cx="1048418" cy="104252"/>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40" name="TextBox 39">
            <a:extLst>
              <a:ext uri="{FF2B5EF4-FFF2-40B4-BE49-F238E27FC236}">
                <a16:creationId xmlns:a16="http://schemas.microsoft.com/office/drawing/2014/main" id="{1028CDFA-4CAD-17B9-2298-26E1585DBCCC}"/>
              </a:ext>
            </a:extLst>
          </p:cNvPr>
          <p:cNvSpPr txBox="1"/>
          <p:nvPr/>
        </p:nvSpPr>
        <p:spPr>
          <a:xfrm>
            <a:off x="1141413" y="5609058"/>
            <a:ext cx="1147147" cy="307777"/>
          </a:xfrm>
          <a:prstGeom prst="rect">
            <a:avLst/>
          </a:prstGeom>
          <a:noFill/>
        </p:spPr>
        <p:txBody>
          <a:bodyPr wrap="square" rtlCol="0">
            <a:spAutoFit/>
          </a:bodyPr>
          <a:lstStyle/>
          <a:p>
            <a:pPr algn="ctr"/>
            <a:r>
              <a:rPr lang="en-IN" sz="1400" b="1" dirty="0">
                <a:solidFill>
                  <a:srgbClr val="4D1B07"/>
                </a:solidFill>
              </a:rPr>
              <a:t>Front end</a:t>
            </a:r>
          </a:p>
        </p:txBody>
      </p:sp>
      <p:sp>
        <p:nvSpPr>
          <p:cNvPr id="41" name="TextBox 40">
            <a:extLst>
              <a:ext uri="{FF2B5EF4-FFF2-40B4-BE49-F238E27FC236}">
                <a16:creationId xmlns:a16="http://schemas.microsoft.com/office/drawing/2014/main" id="{D4C45F8A-F89B-749E-FF7B-E94539BE4980}"/>
              </a:ext>
            </a:extLst>
          </p:cNvPr>
          <p:cNvSpPr txBox="1"/>
          <p:nvPr/>
        </p:nvSpPr>
        <p:spPr>
          <a:xfrm>
            <a:off x="4574875" y="5609058"/>
            <a:ext cx="1417105" cy="307777"/>
          </a:xfrm>
          <a:prstGeom prst="rect">
            <a:avLst/>
          </a:prstGeom>
          <a:noFill/>
        </p:spPr>
        <p:txBody>
          <a:bodyPr wrap="square" rtlCol="0">
            <a:spAutoFit/>
          </a:bodyPr>
          <a:lstStyle/>
          <a:p>
            <a:pPr algn="ctr"/>
            <a:r>
              <a:rPr lang="en-IN" sz="1400" b="1" dirty="0">
                <a:solidFill>
                  <a:srgbClr val="4D1B07"/>
                </a:solidFill>
              </a:rPr>
              <a:t>Back end</a:t>
            </a:r>
          </a:p>
        </p:txBody>
      </p:sp>
      <p:sp>
        <p:nvSpPr>
          <p:cNvPr id="42" name="TextBox 41">
            <a:extLst>
              <a:ext uri="{FF2B5EF4-FFF2-40B4-BE49-F238E27FC236}">
                <a16:creationId xmlns:a16="http://schemas.microsoft.com/office/drawing/2014/main" id="{A010B98E-9FD1-290B-1AEC-AF5A2B1102EF}"/>
              </a:ext>
            </a:extLst>
          </p:cNvPr>
          <p:cNvSpPr txBox="1"/>
          <p:nvPr/>
        </p:nvSpPr>
        <p:spPr>
          <a:xfrm>
            <a:off x="8821637" y="5609058"/>
            <a:ext cx="1048418" cy="307777"/>
          </a:xfrm>
          <a:prstGeom prst="rect">
            <a:avLst/>
          </a:prstGeom>
          <a:noFill/>
        </p:spPr>
        <p:txBody>
          <a:bodyPr wrap="square" rtlCol="0">
            <a:spAutoFit/>
          </a:bodyPr>
          <a:lstStyle/>
          <a:p>
            <a:pPr algn="ctr"/>
            <a:r>
              <a:rPr lang="en-IN" sz="1400" b="1" dirty="0">
                <a:solidFill>
                  <a:srgbClr val="4D1B07"/>
                </a:solidFill>
              </a:rPr>
              <a:t>Database</a:t>
            </a:r>
          </a:p>
        </p:txBody>
      </p:sp>
    </p:spTree>
    <p:extLst>
      <p:ext uri="{BB962C8B-B14F-4D97-AF65-F5344CB8AC3E}">
        <p14:creationId xmlns:p14="http://schemas.microsoft.com/office/powerpoint/2010/main" val="3253058185"/>
      </p:ext>
    </p:extLst>
  </p:cSld>
  <p:clrMapOvr>
    <a:masterClrMapping/>
  </p:clrMapOvr>
</p:sld>
</file>

<file path=ppt/theme/theme1.xml><?xml version="1.0" encoding="utf-8"?>
<a:theme xmlns:a="http://schemas.openxmlformats.org/drawingml/2006/main" name="Cover and End Slide Master">
  <a:themeElements>
    <a:clrScheme name="Custom 19">
      <a:dk1>
        <a:sysClr val="windowText" lastClr="000000"/>
      </a:dk1>
      <a:lt1>
        <a:sysClr val="window" lastClr="FFFFFF"/>
      </a:lt1>
      <a:dk2>
        <a:srgbClr val="44546A"/>
      </a:dk2>
      <a:lt2>
        <a:srgbClr val="E7E6E6"/>
      </a:lt2>
      <a:accent1>
        <a:srgbClr val="F8A047"/>
      </a:accent1>
      <a:accent2>
        <a:srgbClr val="F07C4F"/>
      </a:accent2>
      <a:accent3>
        <a:srgbClr val="F05A59"/>
      </a:accent3>
      <a:accent4>
        <a:srgbClr val="E44088"/>
      </a:accent4>
      <a:accent5>
        <a:srgbClr val="E04088"/>
      </a:accent5>
      <a:accent6>
        <a:srgbClr val="E23FA6"/>
      </a:accent6>
      <a:hlink>
        <a:srgbClr val="FFFFFF"/>
      </a:hlink>
      <a:folHlink>
        <a:srgbClr val="262626"/>
      </a:folHlink>
    </a:clrScheme>
    <a:fontScheme name="ALLPPT PONTS">
      <a:majorFont>
        <a:latin typeface="Arial"/>
        <a:ea typeface="Malgun Gothic"/>
        <a:cs typeface=""/>
      </a:majorFont>
      <a:minorFont>
        <a:latin typeface="Arial"/>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19">
      <a:dk1>
        <a:sysClr val="windowText" lastClr="000000"/>
      </a:dk1>
      <a:lt1>
        <a:sysClr val="window" lastClr="FFFFFF"/>
      </a:lt1>
      <a:dk2>
        <a:srgbClr val="44546A"/>
      </a:dk2>
      <a:lt2>
        <a:srgbClr val="E7E6E6"/>
      </a:lt2>
      <a:accent1>
        <a:srgbClr val="F8A047"/>
      </a:accent1>
      <a:accent2>
        <a:srgbClr val="F07C4F"/>
      </a:accent2>
      <a:accent3>
        <a:srgbClr val="F05A59"/>
      </a:accent3>
      <a:accent4>
        <a:srgbClr val="E43E5F"/>
      </a:accent4>
      <a:accent5>
        <a:srgbClr val="E04088"/>
      </a:accent5>
      <a:accent6>
        <a:srgbClr val="E23FA6"/>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19">
      <a:dk1>
        <a:sysClr val="windowText" lastClr="000000"/>
      </a:dk1>
      <a:lt1>
        <a:sysClr val="window" lastClr="FFFFFF"/>
      </a:lt1>
      <a:dk2>
        <a:srgbClr val="44546A"/>
      </a:dk2>
      <a:lt2>
        <a:srgbClr val="E7E6E6"/>
      </a:lt2>
      <a:accent1>
        <a:srgbClr val="F8A047"/>
      </a:accent1>
      <a:accent2>
        <a:srgbClr val="F07C4F"/>
      </a:accent2>
      <a:accent3>
        <a:srgbClr val="F05A59"/>
      </a:accent3>
      <a:accent4>
        <a:srgbClr val="E44088"/>
      </a:accent4>
      <a:accent5>
        <a:srgbClr val="E04088"/>
      </a:accent5>
      <a:accent6>
        <a:srgbClr val="E23FA6"/>
      </a:accent6>
      <a:hlink>
        <a:srgbClr val="FFFFFF"/>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3709</TotalTime>
  <Words>1144</Words>
  <Application>Microsoft Office PowerPoint</Application>
  <PresentationFormat>Widescreen</PresentationFormat>
  <Paragraphs>204</Paragraphs>
  <Slides>19</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19</vt:i4>
      </vt:variant>
    </vt:vector>
  </HeadingPairs>
  <TitlesOfParts>
    <vt:vector size="25" baseType="lpstr">
      <vt:lpstr>Arial</vt:lpstr>
      <vt:lpstr>Calibri</vt:lpstr>
      <vt:lpstr>Calibri Light</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poojith sai geesala</cp:lastModifiedBy>
  <cp:revision>88</cp:revision>
  <dcterms:created xsi:type="dcterms:W3CDTF">2020-01-20T05:08:25Z</dcterms:created>
  <dcterms:modified xsi:type="dcterms:W3CDTF">2022-08-08T09:49:45Z</dcterms:modified>
</cp:coreProperties>
</file>

<file path=docProps/thumbnail.jpeg>
</file>